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t/0_lic1eiaw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ycpm9q2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Yield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2608"/>
            <a:ext cx="9144000" cy="1315192"/>
          </a:xfrm>
        </p:spPr>
        <p:txBody>
          <a:bodyPr/>
          <a:lstStyle/>
          <a:p>
            <a:r>
              <a:rPr lang="en-US" dirty="0"/>
              <a:t>May 24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CFCC-A08C-414A-8C4A-8F6B0D64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Christ’s attitude.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CB92-2460-41A3-9B5A-C7A719FA0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482" y="2026041"/>
            <a:ext cx="783398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And being found in appearance as a man, he humbled himself and became obedient to death-- even death on a cross!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F4793-B0E1-44DF-918C-ED98BD9E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120" y="4820324"/>
            <a:ext cx="2495238" cy="323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004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3779-8B2E-4069-93E8-DF97246D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Is Our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9C7CB-0262-4EFE-8C0E-68839699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Christ’s example of humility challenge our natural self-centeredness?</a:t>
            </a:r>
          </a:p>
          <a:p>
            <a:r>
              <a:rPr lang="en-US" dirty="0"/>
              <a:t>What did Christ set aside when He became a man? </a:t>
            </a:r>
          </a:p>
          <a:p>
            <a:r>
              <a:rPr lang="en-US" dirty="0"/>
              <a:t>How is Christ the best example of humility and unselfishness for us?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6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276F-8B24-49E3-98E2-F27280A9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Is Our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A97E0-9E20-4FD1-AA81-AF351FB75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Christ take on the limitations of being human even though He was of the same nature as God? </a:t>
            </a:r>
          </a:p>
          <a:p>
            <a:r>
              <a:rPr lang="en-US" dirty="0"/>
              <a:t>How did Jesus’ submission even to the point of death demonstrate strength?</a:t>
            </a:r>
          </a:p>
          <a:p>
            <a:r>
              <a:rPr lang="en-US" dirty="0"/>
              <a:t>How does Christ’s example of humility challenge our natural self-centeredness? </a:t>
            </a:r>
          </a:p>
        </p:txBody>
      </p:sp>
    </p:spTree>
    <p:extLst>
      <p:ext uri="{BB962C8B-B14F-4D97-AF65-F5344CB8AC3E}">
        <p14:creationId xmlns:p14="http://schemas.microsoft.com/office/powerpoint/2010/main" val="4764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2057-7555-499B-81D1-84CD86E3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for Paul’s admonition.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1857-7323-4404-A870-FDA8E1188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Philippians 2:12-15 (NIV)   Therefore, my dear friends, as you have always obeyed--not only in my presence, but now much more in my absence--continue to work out your salvation with fear and trembling, 13  for it is God who works in you to will and to act according to his good purpose. </a:t>
            </a:r>
          </a:p>
        </p:txBody>
      </p:sp>
    </p:spTree>
    <p:extLst>
      <p:ext uri="{BB962C8B-B14F-4D97-AF65-F5344CB8AC3E}">
        <p14:creationId xmlns:p14="http://schemas.microsoft.com/office/powerpoint/2010/main" val="14194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2057-7555-499B-81D1-84CD86E3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for Paul’s admonition.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1857-7323-4404-A870-FDA8E1188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227" y="1850677"/>
            <a:ext cx="943731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Do everything without complaining or arguing, 15  so that you may become blameless and pure, children of God without fault in a crooked and depraved generation, in which you shine like stars in the universe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737E8-C4DA-4004-963B-8BF33DF1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646" y="5083371"/>
            <a:ext cx="2495238" cy="323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484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1D48-CBF9-4A29-A47F-9C79D133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without Complaining and Arguing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493A-56A1-480C-8DDE-440EA32E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the energy source for effective Christian living?</a:t>
            </a:r>
          </a:p>
          <a:p>
            <a:r>
              <a:rPr lang="en-US" dirty="0"/>
              <a:t>What did Paul appeal to the Philippians to avoid?</a:t>
            </a:r>
          </a:p>
          <a:p>
            <a:r>
              <a:rPr lang="en-US" dirty="0"/>
              <a:t>Instead, how were they to act? </a:t>
            </a:r>
          </a:p>
          <a:p>
            <a:r>
              <a:rPr lang="en-US" dirty="0"/>
              <a:t>What strategies have helped you fight the urge to grumble, complain, or argue?</a:t>
            </a:r>
          </a:p>
        </p:txBody>
      </p:sp>
    </p:spTree>
    <p:extLst>
      <p:ext uri="{BB962C8B-B14F-4D97-AF65-F5344CB8AC3E}">
        <p14:creationId xmlns:p14="http://schemas.microsoft.com/office/powerpoint/2010/main" val="245213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C20F-7F57-422A-9288-0427088C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without Complaining and Arguing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9C0F-B264-47D5-87C4-E6F3E80F2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Consider this process of dealing with a problem that causes fear or aggravation …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“Hold” the problem in your closed hand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Lift it up and “give it” to God,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Hold out your hand to “receive” God’s answer or solution,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Fold your hands in prayer to thank God in advance for His resolution of the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50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52AB-E1F6-4211-8F9D-2B7BFBEB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without Complaining and Arguing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EC266-FE76-4899-B6D0-187FD5E77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NOT complaining and arguing encourage others to be drawn to Him? </a:t>
            </a:r>
          </a:p>
          <a:p>
            <a:r>
              <a:rPr lang="en-US" dirty="0"/>
              <a:t>How can you help new believers "shine like stars" for God’s kingdom? </a:t>
            </a:r>
          </a:p>
        </p:txBody>
      </p:sp>
    </p:spTree>
    <p:extLst>
      <p:ext uri="{BB962C8B-B14F-4D97-AF65-F5344CB8AC3E}">
        <p14:creationId xmlns:p14="http://schemas.microsoft.com/office/powerpoint/2010/main" val="22830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FA85-D7C0-4C1A-B75C-C9CD8630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A20A3-08BE-4CA4-93DE-13025F497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steps. </a:t>
            </a:r>
          </a:p>
          <a:p>
            <a:pPr lvl="1"/>
            <a:r>
              <a:rPr lang="en-US" dirty="0"/>
              <a:t>Park in the worst space in the church parking lot next Sunday. (Extra credit if it’s raining.) </a:t>
            </a:r>
          </a:p>
          <a:p>
            <a:pPr lvl="1"/>
            <a:r>
              <a:rPr lang="en-US" dirty="0"/>
              <a:t>Come early and set up the room for your next small group meeting. </a:t>
            </a:r>
          </a:p>
          <a:p>
            <a:pPr lvl="1"/>
            <a:r>
              <a:rPr lang="en-US" dirty="0"/>
              <a:t>Tell someone how much you appreciate his or her gifts or skills in a particular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2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FA85-D7C0-4C1A-B75C-C9CD8630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A20A3-08BE-4CA4-93DE-13025F497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11"/>
            <a:ext cx="10515600" cy="4197851"/>
          </a:xfrm>
        </p:spPr>
        <p:txBody>
          <a:bodyPr/>
          <a:lstStyle/>
          <a:p>
            <a:r>
              <a:rPr lang="en-US" dirty="0"/>
              <a:t>Medium steps. </a:t>
            </a:r>
          </a:p>
          <a:p>
            <a:pPr lvl="1"/>
            <a:r>
              <a:rPr lang="en-US" dirty="0"/>
              <a:t>Share a story of a major failure from your past. </a:t>
            </a:r>
          </a:p>
          <a:p>
            <a:pPr lvl="1"/>
            <a:r>
              <a:rPr lang="en-US" dirty="0"/>
              <a:t>Confess your need for the gospel. </a:t>
            </a:r>
          </a:p>
          <a:p>
            <a:pPr lvl="1"/>
            <a:r>
              <a:rPr lang="en-US" dirty="0"/>
              <a:t>Volunteer in a homeless ministry and treat those people as you would treat governors and kings.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5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9C9176-1076-408F-AFF3-58202876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Video</a:t>
            </a:r>
          </a:p>
        </p:txBody>
      </p:sp>
      <p:pic>
        <p:nvPicPr>
          <p:cNvPr id="6" name="Picture 5" descr="A close up of a scree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D8FC0B0-785A-4B5A-9F49-0A87AB63A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22" y="1247962"/>
            <a:ext cx="7090263" cy="4932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6EB398-6A1F-47B3-80E6-F4ECC7215387}"/>
              </a:ext>
            </a:extLst>
          </p:cNvPr>
          <p:cNvSpPr txBox="1"/>
          <p:nvPr/>
        </p:nvSpPr>
        <p:spPr>
          <a:xfrm>
            <a:off x="4465122" y="5878286"/>
            <a:ext cx="320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1241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FA85-D7C0-4C1A-B75C-C9CD8630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A20A3-08BE-4CA4-93DE-13025F497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741"/>
            <a:ext cx="10515600" cy="4135221"/>
          </a:xfrm>
        </p:spPr>
        <p:txBody>
          <a:bodyPr/>
          <a:lstStyle/>
          <a:p>
            <a:r>
              <a:rPr lang="en-US" dirty="0"/>
              <a:t>Large steps. </a:t>
            </a:r>
          </a:p>
          <a:p>
            <a:pPr lvl="1"/>
            <a:r>
              <a:rPr lang="en-US" dirty="0"/>
              <a:t>Offer a sincere apology to someone you’ve hurt. </a:t>
            </a:r>
          </a:p>
          <a:p>
            <a:pPr lvl="1"/>
            <a:r>
              <a:rPr lang="en-US" dirty="0"/>
              <a:t>Share your desire to be forgiven. </a:t>
            </a:r>
          </a:p>
          <a:p>
            <a:pPr lvl="1"/>
            <a:r>
              <a:rPr lang="en-US" dirty="0"/>
              <a:t>Meet someone’s need with a large sum of money … and do it anonymously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86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757476-0D18-4656-8988-D563744F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2050" name="Picture 2" descr="Detective Cartoon Magnifying - Free vector graphic on Pixabay">
            <a:extLst>
              <a:ext uri="{FF2B5EF4-FFF2-40B4-BE49-F238E27FC236}">
                <a16:creationId xmlns:a16="http://schemas.microsoft.com/office/drawing/2014/main" id="{B3DE994E-B5C2-4B83-86B7-B7C4E19F8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66" y="2217106"/>
            <a:ext cx="2123344" cy="268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7C1FD9F-6B39-4AD2-BBE9-FDB058E2C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49" y="2564099"/>
            <a:ext cx="2133333" cy="2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702F0B-695A-4BD9-AC82-9C70A1B2E281}"/>
              </a:ext>
            </a:extLst>
          </p:cNvPr>
          <p:cNvCxnSpPr/>
          <p:nvPr/>
        </p:nvCxnSpPr>
        <p:spPr>
          <a:xfrm>
            <a:off x="3482236" y="2793304"/>
            <a:ext cx="551145" cy="171606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9A4B90-43BE-4F90-8FDA-66AC98BC209C}"/>
              </a:ext>
            </a:extLst>
          </p:cNvPr>
          <p:cNvCxnSpPr>
            <a:cxnSpLocks/>
          </p:cNvCxnSpPr>
          <p:nvPr/>
        </p:nvCxnSpPr>
        <p:spPr>
          <a:xfrm>
            <a:off x="3469710" y="2718148"/>
            <a:ext cx="1189972" cy="177869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A640A4A-8178-43A5-A91B-8C159A6118C9}"/>
              </a:ext>
            </a:extLst>
          </p:cNvPr>
          <p:cNvSpPr/>
          <p:nvPr/>
        </p:nvSpPr>
        <p:spPr>
          <a:xfrm>
            <a:off x="4922728" y="1741118"/>
            <a:ext cx="4972833" cy="1954060"/>
          </a:xfrm>
          <a:prstGeom prst="wedgeRoundRectCallout">
            <a:avLst>
              <a:gd name="adj1" fmla="val -69670"/>
              <a:gd name="adj2" fmla="val -5449"/>
              <a:gd name="adj3" fmla="val 16667"/>
            </a:avLst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There’s some good words here, if I could just find them.  I </a:t>
            </a:r>
            <a:r>
              <a:rPr lang="en-US" b="1" dirty="0">
                <a:latin typeface="Comic Sans MS" panose="030F0702030302020204" pitchFamily="66" charset="0"/>
              </a:rPr>
              <a:t>yield</a:t>
            </a:r>
            <a:r>
              <a:rPr lang="en-US" dirty="0">
                <a:latin typeface="Comic Sans MS" panose="030F0702030302020204" pitchFamily="66" charset="0"/>
              </a:rPr>
              <a:t> to you to help me out.  The Word Search Lady sends her “Humph!”  She admits that there is help and other activities at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https://tinyurl.com/ycpm9q2x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32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Yield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2608"/>
            <a:ext cx="9144000" cy="1315192"/>
          </a:xfrm>
        </p:spPr>
        <p:txBody>
          <a:bodyPr/>
          <a:lstStyle/>
          <a:p>
            <a:r>
              <a:rPr lang="en-US" dirty="0"/>
              <a:t>May 24</a:t>
            </a:r>
          </a:p>
        </p:txBody>
      </p:sp>
    </p:spTree>
    <p:extLst>
      <p:ext uri="{BB962C8B-B14F-4D97-AF65-F5344CB8AC3E}">
        <p14:creationId xmlns:p14="http://schemas.microsoft.com/office/powerpoint/2010/main" val="16894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E58B0E-22AC-4A4E-AA31-BD754949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honest, now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F8297-FB07-40F6-AB03-33900A739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have you wanted to be first in line?</a:t>
            </a:r>
          </a:p>
          <a:p>
            <a:r>
              <a:rPr lang="en-US" dirty="0">
                <a:solidFill>
                  <a:srgbClr val="C00000"/>
                </a:solidFill>
              </a:rPr>
              <a:t>It’s our nature to want to be ahead of everyone else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Paul wrote that we shouldn’t always want to be first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look at how to humbly place the needs of others before your own.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7B5469-6BC5-42B8-B526-61FBC7DAAE14}"/>
              </a:ext>
            </a:extLst>
          </p:cNvPr>
          <p:cNvGrpSpPr/>
          <p:nvPr/>
        </p:nvGrpSpPr>
        <p:grpSpPr>
          <a:xfrm>
            <a:off x="1634836" y="2695698"/>
            <a:ext cx="9263506" cy="3399311"/>
            <a:chOff x="1634836" y="2695698"/>
            <a:chExt cx="9263506" cy="33993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E85A0B-8741-474C-981B-CC46DC257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8818" y="2849338"/>
              <a:ext cx="3809524" cy="20380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Retractable Belt Stanchion Crowd - Free vector graphic on Pixabay">
              <a:extLst>
                <a:ext uri="{FF2B5EF4-FFF2-40B4-BE49-F238E27FC236}">
                  <a16:creationId xmlns:a16="http://schemas.microsoft.com/office/drawing/2014/main" id="{7AE1BA71-40A5-4D4B-BC5C-BC22A96D6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920" y="4453245"/>
              <a:ext cx="3283528" cy="1641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Traffic queue, Sydenham bypass (February... © Albert Bridge ...">
              <a:extLst>
                <a:ext uri="{FF2B5EF4-FFF2-40B4-BE49-F238E27FC236}">
                  <a16:creationId xmlns:a16="http://schemas.microsoft.com/office/drawing/2014/main" id="{8F47F499-384C-435D-BB55-6B41CF48C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34836" y="2695698"/>
              <a:ext cx="2740246" cy="1823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13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8389-6D77-4D78-AFD5-A8ED1397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to act.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6D2CE-BF7F-4176-9CB9-88DACF35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0" y="1774825"/>
            <a:ext cx="9525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Philippians 2:1-4 (NIV)  If you have any encouragement from being united with Christ, if any comfort from his love, if any fellowship with the Spirit, if any tenderness and compassion, 2  then make my joy complete by being like-minded, having the same love, being one in spirit and purpose. </a:t>
            </a:r>
          </a:p>
        </p:txBody>
      </p:sp>
    </p:spTree>
    <p:extLst>
      <p:ext uri="{BB962C8B-B14F-4D97-AF65-F5344CB8AC3E}">
        <p14:creationId xmlns:p14="http://schemas.microsoft.com/office/powerpoint/2010/main" val="17831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8389-6D77-4D78-AFD5-A8ED1397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to act.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6D2CE-BF7F-4176-9CB9-88DACF35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4" y="1937663"/>
            <a:ext cx="906814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Do nothing out of selfish ambition or vain conceit, but in humility consider others better than yourselves. 4  Each of you should look not only to your own interests, but also to the interests of others.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3FC22-1757-47F8-AEC4-06C535F0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120" y="5158526"/>
            <a:ext cx="2495238" cy="323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884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EEB5-BDD5-484D-8A59-478D5719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Out for Needs of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3CF1-C9BC-41B3-8D8A-D3A7AF78D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four spiritual experiences become the basis for humility and unity? </a:t>
            </a:r>
          </a:p>
          <a:p>
            <a:r>
              <a:rPr lang="en-US" dirty="0"/>
              <a:t>In what way would humility and unity help fulfil Paul’s joy?</a:t>
            </a:r>
          </a:p>
          <a:p>
            <a:r>
              <a:rPr lang="en-US" dirty="0"/>
              <a:t>How does Paul describe what it means to be like-minded? </a:t>
            </a:r>
          </a:p>
        </p:txBody>
      </p:sp>
    </p:spTree>
    <p:extLst>
      <p:ext uri="{BB962C8B-B14F-4D97-AF65-F5344CB8AC3E}">
        <p14:creationId xmlns:p14="http://schemas.microsoft.com/office/powerpoint/2010/main" val="10648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E341-B5F9-4CBD-9145-56489515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Out for Needs of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F93F-E8C5-4785-BDE1-E9F5A6A52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circumstances in life tempt you to ignore the instructions in these verses?</a:t>
            </a:r>
          </a:p>
          <a:p>
            <a:r>
              <a:rPr lang="en-US" dirty="0"/>
              <a:t>How does humility contribute to unity?</a:t>
            </a:r>
          </a:p>
          <a:p>
            <a:r>
              <a:rPr lang="en-US" dirty="0"/>
              <a:t>When have you  benefited from someone who looked out for your interests?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E1FE-552D-44DE-B657-DDA6C40F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Out for Needs of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CF2CD-0E3E-4264-8C41-CE141E594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humility look like in relationship to others?</a:t>
            </a:r>
          </a:p>
          <a:p>
            <a:r>
              <a:rPr lang="en-US" dirty="0"/>
              <a:t>How can we value others over ourselves in practical ways?</a:t>
            </a:r>
          </a:p>
        </p:txBody>
      </p:sp>
    </p:spTree>
    <p:extLst>
      <p:ext uri="{BB962C8B-B14F-4D97-AF65-F5344CB8AC3E}">
        <p14:creationId xmlns:p14="http://schemas.microsoft.com/office/powerpoint/2010/main" val="23511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CFCC-A08C-414A-8C4A-8F6B0D64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Christ’s attitude.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CB92-2460-41A3-9B5A-C7A719FA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Philippians 2:5-8 (NIV)  Your attitude should be the same as that of Christ Jesus: 6  Who, being in very nature God, did not consider equality with God something to be grasped, 7  but made himself nothing, taking the very nature of a servant, being made in human likeness. </a:t>
            </a:r>
          </a:p>
        </p:txBody>
      </p:sp>
    </p:spTree>
    <p:extLst>
      <p:ext uri="{BB962C8B-B14F-4D97-AF65-F5344CB8AC3E}">
        <p14:creationId xmlns:p14="http://schemas.microsoft.com/office/powerpoint/2010/main" val="40340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62</TotalTime>
  <Words>901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Yield</vt:lpstr>
      <vt:lpstr>Introduction Video</vt:lpstr>
      <vt:lpstr>Be honest, now …</vt:lpstr>
      <vt:lpstr>Listen for how to act.</vt:lpstr>
      <vt:lpstr>Listen for how to act.</vt:lpstr>
      <vt:lpstr>Look Out for Needs of Others</vt:lpstr>
      <vt:lpstr>Look Out for Needs of Others</vt:lpstr>
      <vt:lpstr>Look Out for Needs of Others</vt:lpstr>
      <vt:lpstr>Listen for Christ’s attitude.</vt:lpstr>
      <vt:lpstr>Listen for Christ’s attitude.</vt:lpstr>
      <vt:lpstr>Jesus Is Our Example</vt:lpstr>
      <vt:lpstr>Jesus Is Our Example</vt:lpstr>
      <vt:lpstr>Listen for Paul’s admonition.</vt:lpstr>
      <vt:lpstr>Listen for Paul’s admonition.</vt:lpstr>
      <vt:lpstr>Live without Complaining and Arguing</vt:lpstr>
      <vt:lpstr>Live without Complaining and Arguing</vt:lpstr>
      <vt:lpstr>Live without Complaining and Arguing</vt:lpstr>
      <vt:lpstr>Application</vt:lpstr>
      <vt:lpstr>Application</vt:lpstr>
      <vt:lpstr>Application</vt:lpstr>
      <vt:lpstr>Family Activities</vt:lpstr>
      <vt:lpstr>Yield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Yield</dc:title>
  <dc:creator>Steve Armstrong</dc:creator>
  <cp:lastModifiedBy>Steve Armstrong</cp:lastModifiedBy>
  <cp:revision>6</cp:revision>
  <dcterms:created xsi:type="dcterms:W3CDTF">2020-05-08T13:32:43Z</dcterms:created>
  <dcterms:modified xsi:type="dcterms:W3CDTF">2020-05-08T14:35:20Z</dcterms:modified>
</cp:coreProperties>
</file>