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22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0"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60000"/>
                  <a:lumOff val="40000"/>
                  <a:alpha val="96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atch.liberty.edu/media/t/1_uhndq2t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upnyjwr7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Nature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March 21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49BD-3550-40BD-9CB0-7AE3D92D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Works Don’t Cover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C3B5C-3C12-45BA-802F-579FD305B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point of Isaiah’s use of the spider’s web analogy?</a:t>
            </a:r>
          </a:p>
          <a:p>
            <a:r>
              <a:rPr lang="en-US" dirty="0"/>
              <a:t>How does verse 7 describe the state of life of the wicked? </a:t>
            </a:r>
          </a:p>
          <a:p>
            <a:r>
              <a:rPr lang="en-US" dirty="0"/>
              <a:t>What are some common ways people try to cover over their sinfulness? </a:t>
            </a:r>
          </a:p>
        </p:txBody>
      </p:sp>
    </p:spTree>
    <p:extLst>
      <p:ext uri="{BB962C8B-B14F-4D97-AF65-F5344CB8AC3E}">
        <p14:creationId xmlns:p14="http://schemas.microsoft.com/office/powerpoint/2010/main" val="25753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B9CD9-EFB7-4FF0-93B7-55DBBAB8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Works Don’t Cover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FEBF0-3EBF-4BDE-A41A-617FDF9B8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these verses which speak to the fact that good works not the answer to the problem of our sinfulness </a:t>
            </a:r>
          </a:p>
          <a:p>
            <a:pPr lvl="1"/>
            <a:r>
              <a:rPr lang="en-US" dirty="0"/>
              <a:t>Isaiah 64:6</a:t>
            </a:r>
          </a:p>
          <a:p>
            <a:pPr lvl="1"/>
            <a:r>
              <a:rPr lang="en-US" dirty="0"/>
              <a:t>John 6:28</a:t>
            </a:r>
          </a:p>
          <a:p>
            <a:pPr lvl="1"/>
            <a:r>
              <a:rPr lang="en-US" dirty="0"/>
              <a:t>Romans 3:20</a:t>
            </a:r>
          </a:p>
          <a:p>
            <a:pPr lvl="1"/>
            <a:r>
              <a:rPr lang="en-US" dirty="0"/>
              <a:t>Roman s 9:31, 32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43B26-FD3D-4C10-8872-17351A11DDDA}"/>
              </a:ext>
            </a:extLst>
          </p:cNvPr>
          <p:cNvSpPr txBox="1"/>
          <p:nvPr/>
        </p:nvSpPr>
        <p:spPr>
          <a:xfrm>
            <a:off x="6273800" y="3319463"/>
            <a:ext cx="4292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Galatians 2:16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Galatians 5:4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Ephesians 2:8, 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Titus 3:5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Isaiah 57:12</a:t>
            </a:r>
          </a:p>
        </p:txBody>
      </p:sp>
    </p:spTree>
    <p:extLst>
      <p:ext uri="{BB962C8B-B14F-4D97-AF65-F5344CB8AC3E}">
        <p14:creationId xmlns:p14="http://schemas.microsoft.com/office/powerpoint/2010/main" val="128979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4DB8-88A2-4315-97C5-387BC46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where is righteousness.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97EC-0670-4821-80A0-7BECAA92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172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Isaiah 59:9-13 (NIV)  So justice is far from us, and righteousness does not reach us. We look for light, but all is darkness; for brightness, but we walk in deep shadows.  10  Like the blind we grope along the wall, feeling our way like men without eyes. At midday we stumble as </a:t>
            </a:r>
          </a:p>
        </p:txBody>
      </p:sp>
    </p:spTree>
    <p:extLst>
      <p:ext uri="{BB962C8B-B14F-4D97-AF65-F5344CB8AC3E}">
        <p14:creationId xmlns:p14="http://schemas.microsoft.com/office/powerpoint/2010/main" val="28495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4DB8-88A2-4315-97C5-387BC46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where is righteousness.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97EC-0670-4821-80A0-7BECAA92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172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if it were twilight; among the strong, we are like the dead.  11  We all growl like bears; we moan mournfully like doves. We look for justice, but find none; for deliverance, but it is far away.  12  For our offenses are many in your sight, and our sins testify against us.</a:t>
            </a:r>
          </a:p>
        </p:txBody>
      </p:sp>
    </p:spTree>
    <p:extLst>
      <p:ext uri="{BB962C8B-B14F-4D97-AF65-F5344CB8AC3E}">
        <p14:creationId xmlns:p14="http://schemas.microsoft.com/office/powerpoint/2010/main" val="72259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4DB8-88A2-4315-97C5-387BC46D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where is righteousness.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97EC-0670-4821-80A0-7BECAA92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9925"/>
            <a:ext cx="10172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Our offenses are ever with us, and we acknowledge our iniquities:  13  rebellion and treachery against the LORD, turning our backs on our God, fomenting oppression and revolt, uttering lies our hearts have conceived.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9A287-0C5C-415B-8327-C0663F5D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00" y="5068905"/>
            <a:ext cx="2000000" cy="27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4558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BF13-163F-49F6-82E6-BA2AEB75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Must Intervene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93A6-7073-48B4-997A-A523AE8A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the various images Isaiah employed to describe the status and feelings of those in sin. </a:t>
            </a:r>
          </a:p>
          <a:p>
            <a:r>
              <a:rPr lang="en-US" dirty="0"/>
              <a:t>What makes these images an effective way to describe our lives in sin? List some examples of how people look for light but end up groping and stumbling through life?</a:t>
            </a:r>
          </a:p>
          <a:p>
            <a:r>
              <a:rPr lang="en-US" dirty="0">
                <a:solidFill>
                  <a:srgbClr val="C00000"/>
                </a:solidFill>
              </a:rPr>
              <a:t>This lesson has emphasized the reality of our sinful condition.  Let’s anticipate God’s solution to our problem …</a:t>
            </a:r>
          </a:p>
        </p:txBody>
      </p:sp>
    </p:spTree>
    <p:extLst>
      <p:ext uri="{BB962C8B-B14F-4D97-AF65-F5344CB8AC3E}">
        <p14:creationId xmlns:p14="http://schemas.microsoft.com/office/powerpoint/2010/main" val="263021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6929-E585-45A3-B339-DC3C34A8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Must Intervene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2A7A8-6ABD-4373-B8E0-E856D20E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wrote Psalm 51:3 (NIV)  </a:t>
            </a:r>
            <a:r>
              <a:rPr lang="en-US" i="1" dirty="0"/>
              <a:t>For I know my transgressions, and my sin is always before me</a:t>
            </a:r>
            <a:r>
              <a:rPr lang="en-US" dirty="0"/>
              <a:t>. </a:t>
            </a:r>
          </a:p>
          <a:p>
            <a:r>
              <a:rPr lang="en-US" dirty="0"/>
              <a:t>He continues in verses 10 – 12</a:t>
            </a:r>
            <a:br>
              <a:rPr lang="en-US" dirty="0"/>
            </a:br>
            <a:r>
              <a:rPr lang="en-US" i="1" dirty="0"/>
              <a:t>Create in me a pure heart, O God, and renew a steadfast spirit within me.  Do not cast me from your presence or take your Holy Spirit from me.    Restore to me the joy of your salvation and grant me a willing spirit, to sustain me.</a:t>
            </a:r>
          </a:p>
        </p:txBody>
      </p:sp>
    </p:spTree>
    <p:extLst>
      <p:ext uri="{BB962C8B-B14F-4D97-AF65-F5344CB8AC3E}">
        <p14:creationId xmlns:p14="http://schemas.microsoft.com/office/powerpoint/2010/main" val="13144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389F-FF8D-4393-BAF1-0D9FB4B9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Must Intervene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55954-7FEF-47AB-B4E5-AB8BD01C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what does he pray?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As we approach the Easter season, we can look forward to the answers to David’s prayer in our own lives.</a:t>
            </a:r>
          </a:p>
        </p:txBody>
      </p:sp>
      <p:pic>
        <p:nvPicPr>
          <p:cNvPr id="5" name="Picture 4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62FBB48B-B44C-438C-88B1-F3DF9865F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05" y="4351577"/>
            <a:ext cx="1102682" cy="196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open tomb of Jesus drawing">
            <a:extLst>
              <a:ext uri="{FF2B5EF4-FFF2-40B4-BE49-F238E27FC236}">
                <a16:creationId xmlns:a16="http://schemas.microsoft.com/office/drawing/2014/main" id="{FE8ABDF0-E941-46C6-8C1F-5EDE4E1B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93874" l="1474" r="96737">
                        <a14:foregroundMark x1="17684" y1="28288" x2="17684" y2="28288"/>
                        <a14:foregroundMark x1="5579" y1="49910" x2="5579" y2="49910"/>
                        <a14:foregroundMark x1="1474" y1="75856" x2="1474" y2="75856"/>
                        <a14:foregroundMark x1="96842" y1="61982" x2="96842" y2="61982"/>
                        <a14:foregroundMark x1="95579" y1="84505" x2="95579" y2="84505"/>
                        <a14:foregroundMark x1="87474" y1="58739" x2="87474" y2="58739"/>
                        <a14:foregroundMark x1="66632" y1="37658" x2="66632" y2="37658"/>
                        <a14:foregroundMark x1="77895" y1="81982" x2="77895" y2="81982"/>
                        <a14:foregroundMark x1="68000" y1="83423" x2="68000" y2="83423"/>
                        <a14:foregroundMark x1="57474" y1="93333" x2="57474" y2="93333"/>
                        <a14:foregroundMark x1="38000" y1="69189" x2="38000" y2="69189"/>
                        <a14:foregroundMark x1="31368" y1="68108" x2="31368" y2="68108"/>
                        <a14:foregroundMark x1="28211" y1="57658" x2="28211" y2="57658"/>
                        <a14:foregroundMark x1="25263" y1="74054" x2="25263" y2="74054"/>
                        <a14:foregroundMark x1="19684" y1="64685" x2="19684" y2="64685"/>
                        <a14:foregroundMark x1="19158" y1="86126" x2="19158" y2="86126"/>
                        <a14:foregroundMark x1="26000" y1="93874" x2="26000" y2="93874"/>
                        <a14:foregroundMark x1="31789" y1="87568" x2="31789" y2="87568"/>
                        <a14:foregroundMark x1="33684" y1="78018" x2="33684" y2="78018"/>
                        <a14:foregroundMark x1="11053" y1="87568" x2="11053" y2="87568"/>
                        <a14:foregroundMark x1="6632" y1="80541" x2="6632" y2="80541"/>
                        <a14:foregroundMark x1="8211" y1="56937" x2="8211" y2="56937"/>
                        <a14:foregroundMark x1="21895" y1="38378" x2="21895" y2="38378"/>
                        <a14:foregroundMark x1="32316" y1="27568" x2="32316" y2="27568"/>
                        <a14:foregroundMark x1="40526" y1="36577" x2="40526" y2="36577"/>
                        <a14:foregroundMark x1="51263" y1="47748" x2="51263" y2="47748"/>
                        <a14:foregroundMark x1="69474" y1="54234" x2="69474" y2="54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615" y="4205688"/>
            <a:ext cx="3261485" cy="19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D83E-B965-4AF0-B263-9C17D2C5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2C07-AAB7-4CDC-A7D6-3AA4364F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10515600" cy="4144963"/>
          </a:xfrm>
        </p:spPr>
        <p:txBody>
          <a:bodyPr/>
          <a:lstStyle/>
          <a:p>
            <a:r>
              <a:rPr lang="en-US" dirty="0"/>
              <a:t>Confession. </a:t>
            </a:r>
          </a:p>
          <a:p>
            <a:pPr lvl="1"/>
            <a:r>
              <a:rPr lang="en-US" dirty="0"/>
              <a:t>Admit you are a sinner who has fallen short of God’s standard. </a:t>
            </a:r>
          </a:p>
          <a:p>
            <a:pPr lvl="1"/>
            <a:r>
              <a:rPr lang="en-US" dirty="0"/>
              <a:t>Confess your sin to Him and ask for forgiveness. </a:t>
            </a:r>
          </a:p>
          <a:p>
            <a:pPr lvl="1"/>
            <a:r>
              <a:rPr lang="en-US" dirty="0"/>
              <a:t>He is faithful and just to forgive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53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D83E-B965-4AF0-B263-9C17D2C5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2C07-AAB7-4CDC-A7D6-3AA4364F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199"/>
            <a:ext cx="10515600" cy="4068763"/>
          </a:xfrm>
        </p:spPr>
        <p:txBody>
          <a:bodyPr/>
          <a:lstStyle/>
          <a:p>
            <a:r>
              <a:rPr lang="en-US" dirty="0"/>
              <a:t>Prevention. </a:t>
            </a:r>
          </a:p>
          <a:p>
            <a:pPr lvl="1"/>
            <a:r>
              <a:rPr lang="en-US" dirty="0"/>
              <a:t>Evaluate where you are most prone to give into temptation. </a:t>
            </a:r>
          </a:p>
          <a:p>
            <a:pPr lvl="1"/>
            <a:r>
              <a:rPr lang="en-US" dirty="0"/>
              <a:t>Being tempted is not sin, but it can easily lead to sin. </a:t>
            </a:r>
          </a:p>
          <a:p>
            <a:pPr lvl="1"/>
            <a:r>
              <a:rPr lang="en-US" dirty="0"/>
              <a:t>Draft some safeguards to help you avoid temptation in the first place.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3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D8ADDA-B2B6-41F1-85E0-E3000679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06E828-F225-42EE-93CC-E1A0F220C901}"/>
              </a:ext>
            </a:extLst>
          </p:cNvPr>
          <p:cNvGrpSpPr/>
          <p:nvPr/>
        </p:nvGrpSpPr>
        <p:grpSpPr>
          <a:xfrm>
            <a:off x="2849598" y="1690688"/>
            <a:ext cx="6492803" cy="4161682"/>
            <a:chOff x="2849598" y="1690688"/>
            <a:chExt cx="6492803" cy="4161682"/>
          </a:xfrm>
        </p:grpSpPr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04D9854-5A64-493F-8F6B-2EDD1781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95475"/>
              <a:ext cx="5715000" cy="30670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hap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C8B92F3A-508E-462C-A222-91D930714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690688"/>
              <a:ext cx="6492803" cy="4161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33D8D5-2218-49EE-B9B0-2EA6305343F2}"/>
              </a:ext>
            </a:extLst>
          </p:cNvPr>
          <p:cNvSpPr txBox="1"/>
          <p:nvPr/>
        </p:nvSpPr>
        <p:spPr>
          <a:xfrm>
            <a:off x="4583875" y="5961413"/>
            <a:ext cx="2885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View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4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D83E-B965-4AF0-B263-9C17D2C5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62C07-AAB7-4CDC-A7D6-3AA4364F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899"/>
            <a:ext cx="10515600" cy="4183063"/>
          </a:xfrm>
        </p:spPr>
        <p:txBody>
          <a:bodyPr/>
          <a:lstStyle/>
          <a:p>
            <a:r>
              <a:rPr lang="en-US" dirty="0"/>
              <a:t>Accountability. </a:t>
            </a:r>
          </a:p>
          <a:p>
            <a:pPr lvl="1"/>
            <a:r>
              <a:rPr lang="en-US" dirty="0"/>
              <a:t>Reach out to one or two believers (of the same gender) in whom you can confide. </a:t>
            </a:r>
          </a:p>
          <a:p>
            <a:pPr lvl="1"/>
            <a:r>
              <a:rPr lang="en-US" dirty="0"/>
              <a:t>Talk through areas in which you are weak and ask them to hold you accountable and walk with you so that you will not fall into 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9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8E1913FE-FB6C-44A5-88F8-50709B0790DF}"/>
              </a:ext>
            </a:extLst>
          </p:cNvPr>
          <p:cNvSpPr/>
          <p:nvPr/>
        </p:nvSpPr>
        <p:spPr>
          <a:xfrm>
            <a:off x="2400300" y="5981700"/>
            <a:ext cx="1993900" cy="5111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C43D6C-12DD-4BA7-AA45-7E700BB8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701003DE-77EF-4635-82F1-06F7C0C841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62" y="1690688"/>
            <a:ext cx="3114976" cy="383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Picture 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F0195AD-DE49-42DB-BD3E-B716DCF0BD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50" y="3581400"/>
            <a:ext cx="1903196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71A1991-758D-43D2-9692-BF78710E5145}"/>
              </a:ext>
            </a:extLst>
          </p:cNvPr>
          <p:cNvSpPr/>
          <p:nvPr/>
        </p:nvSpPr>
        <p:spPr>
          <a:xfrm>
            <a:off x="1028700" y="1485899"/>
            <a:ext cx="6807200" cy="1863725"/>
          </a:xfrm>
          <a:prstGeom prst="wedgeRoundRectCallout">
            <a:avLst>
              <a:gd name="adj1" fmla="val -16894"/>
              <a:gd name="adj2" fmla="val 618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This puzzle is really bugging me.  Can you figure out the mixed-up words to give you the numbers for the message?  I’ll bet those words come from our Bible Study in Isaiah 59.  Well, if you’re stuck,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https://tinyurl.com/upnyjwr7</a:t>
            </a:r>
            <a:r>
              <a:rPr lang="en-US" dirty="0">
                <a:solidFill>
                  <a:srgbClr val="0563C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you’d rather do the crossword, it’s there with other cool Family friendly stuff.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8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Nature of Sin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0732"/>
            <a:ext cx="9144000" cy="1327068"/>
          </a:xfrm>
        </p:spPr>
        <p:txBody>
          <a:bodyPr/>
          <a:lstStyle/>
          <a:p>
            <a:r>
              <a:rPr lang="en-US" dirty="0"/>
              <a:t>March 21</a:t>
            </a:r>
          </a:p>
        </p:txBody>
      </p:sp>
    </p:spTree>
    <p:extLst>
      <p:ext uri="{BB962C8B-B14F-4D97-AF65-F5344CB8AC3E}">
        <p14:creationId xmlns:p14="http://schemas.microsoft.com/office/powerpoint/2010/main" val="321244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2DC7CB-9FEB-49CD-90EE-260861C0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37AB6-4867-4813-ADC1-C5D818D5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an early memory of being punished for doing something wrong?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Some people may have had more, some less of childhood punishment.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reality is, we are all sinners, and on our own, we can do nothing about it.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DCB588-FC18-448D-A8EB-4644FD2E161D}"/>
              </a:ext>
            </a:extLst>
          </p:cNvPr>
          <p:cNvGrpSpPr/>
          <p:nvPr/>
        </p:nvGrpSpPr>
        <p:grpSpPr>
          <a:xfrm>
            <a:off x="1411351" y="3049673"/>
            <a:ext cx="9462600" cy="2909088"/>
            <a:chOff x="1411351" y="3049673"/>
            <a:chExt cx="9462600" cy="29090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CE7D44-5BE2-42E6-958F-12F516BC9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6122" y1="31929" x2="78571" y2="44346"/>
                          <a14:foregroundMark x1="78571" y1="44346" x2="77347" y2="57871"/>
                          <a14:foregroundMark x1="77347" y1="57871" x2="81429" y2="8470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11351" y="3049673"/>
              <a:ext cx="3160649" cy="2909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E0E7438-C0A3-4240-AF5F-D48F2167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2329" y="3049674"/>
              <a:ext cx="2761622" cy="2909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boy sad upset free photo">
              <a:extLst>
                <a:ext uri="{FF2B5EF4-FFF2-40B4-BE49-F238E27FC236}">
                  <a16:creationId xmlns:a16="http://schemas.microsoft.com/office/drawing/2014/main" id="{4B365F6B-BB70-4F0C-BCEF-4B68FD654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03" y="3506802"/>
              <a:ext cx="1771794" cy="19948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32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61BA-3291-4B5D-B0DC-DE553455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implied accusation.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F3B6-A724-44BE-9E00-4FCBB0D05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Isaiah 59:1-5 (NIV)   Surely the arm of the LORD is not too short to save, nor his ear too dull to hear.  2  But your iniquities have separated you from your God; your sins have hidden his face from you, so that he will not hear.  3  For your hands are stained with blood, your fingers with guilt. Your lips have spoken lies, and your tongue mutters wicked </a:t>
            </a:r>
          </a:p>
        </p:txBody>
      </p:sp>
    </p:spTree>
    <p:extLst>
      <p:ext uri="{BB962C8B-B14F-4D97-AF65-F5344CB8AC3E}">
        <p14:creationId xmlns:p14="http://schemas.microsoft.com/office/powerpoint/2010/main" val="22132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61BA-3291-4B5D-B0DC-DE553455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implied accusation.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FF3B6-A724-44BE-9E00-4FCBB0D0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1690688"/>
            <a:ext cx="98298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things.  4  No one calls for justice; no one pleads his case with integrity. They rely on empty arguments and speak lies; they conceive trouble and give birth to evil.  5  They hatch the eggs of vipers and spin a spider's web. Whoever eats their eggs will die, and when one is broken, an adder is hatched.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233B0-DF21-4121-922C-8B6856FE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00" y="5602305"/>
            <a:ext cx="2000000" cy="27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84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ACA0-90CF-41A4-A247-5A060209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 Separates Us from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324F6-084B-4AD2-AB23-BC317349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accusations did the people seem to be levying against the Lord?</a:t>
            </a:r>
          </a:p>
          <a:p>
            <a:r>
              <a:rPr lang="en-US" dirty="0"/>
              <a:t>According to the prophet, what was the true cause for the breach with the Lord? </a:t>
            </a:r>
          </a:p>
          <a:p>
            <a:r>
              <a:rPr lang="en-US" dirty="0"/>
              <a:t>How does sin </a:t>
            </a:r>
            <a:r>
              <a:rPr lang="en-US" i="1" dirty="0"/>
              <a:t>separate</a:t>
            </a:r>
            <a:r>
              <a:rPr lang="en-US" dirty="0"/>
              <a:t> us from God?  Isn’t God’s presence everywhere? Isn’t He omnipresent?</a:t>
            </a:r>
          </a:p>
          <a:p>
            <a:r>
              <a:rPr lang="en-US" dirty="0"/>
              <a:t>What were some of the sins for which the people were guilty?</a:t>
            </a:r>
          </a:p>
        </p:txBody>
      </p:sp>
    </p:spTree>
    <p:extLst>
      <p:ext uri="{BB962C8B-B14F-4D97-AF65-F5344CB8AC3E}">
        <p14:creationId xmlns:p14="http://schemas.microsoft.com/office/powerpoint/2010/main" val="29564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633E-13DD-4068-A8B5-EE9D69B55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 Separates Us from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D4324-009F-4A91-83F0-146BED548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Drawing on the metaphor of a snake, what would result from their sinful practices? </a:t>
            </a:r>
          </a:p>
          <a:p>
            <a:r>
              <a:rPr lang="en-US" dirty="0"/>
              <a:t>What evidence do you see in this world that everyone has sinned?</a:t>
            </a:r>
          </a:p>
          <a:p>
            <a:r>
              <a:rPr lang="en-US" dirty="0"/>
              <a:t>What were the circumstances when you become aware that you were a sinner?</a:t>
            </a:r>
          </a:p>
        </p:txBody>
      </p:sp>
    </p:spTree>
    <p:extLst>
      <p:ext uri="{BB962C8B-B14F-4D97-AF65-F5344CB8AC3E}">
        <p14:creationId xmlns:p14="http://schemas.microsoft.com/office/powerpoint/2010/main" val="7137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8682-3328-47E0-BCA7-AACAB90A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adverse effects of sin.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0C8B-9DED-4CDE-839B-508EED8A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0" y="1851025"/>
            <a:ext cx="97663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Isaiah 59:6-8 (NIV) Their cobwebs are useless for clothing; they cannot cover themselves with what they make. Their deeds are evil deeds, and acts of violence are in their hands.  7  Their feet rush into sin; they are swift to shed innocent blood. </a:t>
            </a:r>
          </a:p>
        </p:txBody>
      </p:sp>
    </p:spTree>
    <p:extLst>
      <p:ext uri="{BB962C8B-B14F-4D97-AF65-F5344CB8AC3E}">
        <p14:creationId xmlns:p14="http://schemas.microsoft.com/office/powerpoint/2010/main" val="294170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8682-3328-47E0-BCA7-AACAB90A8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adverse effects of sin.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A0C8B-9DED-4CDE-839B-508EED8A4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5" y="1939925"/>
            <a:ext cx="883285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Their thoughts are evil thoughts; ruin and destruction mark their ways.  8  The way of peace they do not know; there is no justice in their paths. They have turned them into crooked roads; no one who walks in them will know peace.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FE67A-110A-41D0-8650-94DCBB7CD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000" y="5373705"/>
            <a:ext cx="2000000" cy="27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3035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56</TotalTime>
  <Words>1107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Comic Sans MS</vt:lpstr>
      <vt:lpstr>Office Theme</vt:lpstr>
      <vt:lpstr>The Nature of Sin</vt:lpstr>
      <vt:lpstr>Video Introduction</vt:lpstr>
      <vt:lpstr>Do you remember?</vt:lpstr>
      <vt:lpstr>Listen for an implied accusation.</vt:lpstr>
      <vt:lpstr>Listen for an implied accusation.</vt:lpstr>
      <vt:lpstr>Sin Separates Us from God</vt:lpstr>
      <vt:lpstr>Sin Separates Us from God</vt:lpstr>
      <vt:lpstr>Listen for the adverse effects of sin.</vt:lpstr>
      <vt:lpstr>Listen for the adverse effects of sin.</vt:lpstr>
      <vt:lpstr>Good Works Don’t Cover Sin</vt:lpstr>
      <vt:lpstr>Good Works Don’t Cover Sin</vt:lpstr>
      <vt:lpstr>Listen for where is righteousness.</vt:lpstr>
      <vt:lpstr>Listen for where is righteousness.</vt:lpstr>
      <vt:lpstr>Listen for where is righteousness.</vt:lpstr>
      <vt:lpstr>God Must Intervene </vt:lpstr>
      <vt:lpstr>God Must Intervene </vt:lpstr>
      <vt:lpstr>God Must Intervene </vt:lpstr>
      <vt:lpstr>Application</vt:lpstr>
      <vt:lpstr>Application</vt:lpstr>
      <vt:lpstr>Application</vt:lpstr>
      <vt:lpstr>Family Activities</vt:lpstr>
      <vt:lpstr>The Nature of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Nature of Sin</dc:title>
  <dc:creator>Stephen Armstrong</dc:creator>
  <cp:lastModifiedBy>Stephen Armstrong</cp:lastModifiedBy>
  <cp:revision>9</cp:revision>
  <dcterms:created xsi:type="dcterms:W3CDTF">2021-03-05T14:56:07Z</dcterms:created>
  <dcterms:modified xsi:type="dcterms:W3CDTF">2021-03-05T15:52:46Z</dcterms:modified>
</cp:coreProperties>
</file>