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7" r:id="rId2"/>
    <p:sldId id="300" r:id="rId3"/>
    <p:sldId id="310" r:id="rId4"/>
    <p:sldId id="309" r:id="rId5"/>
    <p:sldId id="311" r:id="rId6"/>
    <p:sldId id="312" r:id="rId7"/>
    <p:sldId id="31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33A"/>
    <a:srgbClr val="262A33"/>
    <a:srgbClr val="262633"/>
    <a:srgbClr val="001135"/>
    <a:srgbClr val="000F2C"/>
    <a:srgbClr val="05039F"/>
    <a:srgbClr val="29477B"/>
    <a:srgbClr val="C398FF"/>
    <a:srgbClr val="FF6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22"/>
    <p:restoredTop sz="86427"/>
  </p:normalViewPr>
  <p:slideViewPr>
    <p:cSldViewPr snapToGrid="0" snapToObjects="1">
      <p:cViewPr varScale="1">
        <p:scale>
          <a:sx n="162" d="100"/>
          <a:sy n="162" d="100"/>
        </p:scale>
        <p:origin x="1136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19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6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8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91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8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818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8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89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07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981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47625-2BD2-9249-B9A9-F45C7AD18122}" type="datetimeFigureOut">
              <a:rPr lang="en-US" smtClean="0"/>
              <a:t>2/19/24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42A9D-3437-9C47-89DA-2F7B735AE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99609" y="-2000992"/>
            <a:ext cx="1992782" cy="323401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2130593" y="1912349"/>
            <a:ext cx="7930815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Power Point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 Text Here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4D8455-81F2-7644-82CB-829169D3C645}"/>
              </a:ext>
            </a:extLst>
          </p:cNvPr>
          <p:cNvSpPr txBox="1"/>
          <p:nvPr/>
        </p:nvSpPr>
        <p:spPr>
          <a:xfrm>
            <a:off x="3564676" y="3892586"/>
            <a:ext cx="5062648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19CE8F-1BF5-8145-86B2-15AEC2A562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6722" y="6269828"/>
            <a:ext cx="1417818" cy="32575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CBEA6A8-3C1C-DA46-835B-48E997560EF7}"/>
              </a:ext>
            </a:extLst>
          </p:cNvPr>
          <p:cNvSpPr/>
          <p:nvPr/>
        </p:nvSpPr>
        <p:spPr>
          <a:xfrm rot="5400000">
            <a:off x="6070851" y="3152889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54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11" y="-447594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5229871" y="-16369"/>
            <a:ext cx="6241564" cy="689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5613121" y="625055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C67ED-D1F5-0D43-9DA4-A47F3D9800CC}"/>
              </a:ext>
            </a:extLst>
          </p:cNvPr>
          <p:cNvSpPr txBox="1"/>
          <p:nvPr/>
        </p:nvSpPr>
        <p:spPr>
          <a:xfrm>
            <a:off x="5635423" y="2006539"/>
            <a:ext cx="5046896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 hic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escorol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Olypian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quarrels et gorilla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congolium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sic ad nauseum. Souvlaki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ignitus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carborundum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pluribus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Defacto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lingo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igpay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atinlay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Marquee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selectus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incongruous feline nolo </a:t>
            </a:r>
            <a:r>
              <a:rPr lang="en-US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contendre</a:t>
            </a:r>
            <a:r>
              <a:rPr lang="en-US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Gratuitous octopus niacin, sodium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AC0DA-8A37-C748-8DC9-1D1CB84E27A3}"/>
              </a:ext>
            </a:extLst>
          </p:cNvPr>
          <p:cNvSpPr/>
          <p:nvPr/>
        </p:nvSpPr>
        <p:spPr>
          <a:xfrm rot="5400000">
            <a:off x="6242609" y="1306815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E84B17-AEDC-6F38-9FED-D9B4FDDCEA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6722" y="6269828"/>
            <a:ext cx="1417818" cy="3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2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277" y="-625873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5229871" y="-16369"/>
            <a:ext cx="6241564" cy="6890737"/>
          </a:xfrm>
          <a:prstGeom prst="rect">
            <a:avLst/>
          </a:prstGeom>
          <a:solidFill>
            <a:srgbClr val="001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5613121" y="625055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C67ED-D1F5-0D43-9DA4-A47F3D9800CC}"/>
              </a:ext>
            </a:extLst>
          </p:cNvPr>
          <p:cNvSpPr txBox="1"/>
          <p:nvPr/>
        </p:nvSpPr>
        <p:spPr>
          <a:xfrm>
            <a:off x="5635423" y="2006539"/>
            <a:ext cx="5046896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 hic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escorol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Olypian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quarrels et gorilla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congolium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sic ad nauseum. Souvlaki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carborundum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pluribus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Defacto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lingo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igpay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atinlay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Marquee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incongruous feline nolo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contendre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Gratuitous octopus niacin, sodium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AC0DA-8A37-C748-8DC9-1D1CB84E27A3}"/>
              </a:ext>
            </a:extLst>
          </p:cNvPr>
          <p:cNvSpPr/>
          <p:nvPr/>
        </p:nvSpPr>
        <p:spPr>
          <a:xfrm rot="5400000">
            <a:off x="6242609" y="1306815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ACC98-F6F8-EC42-4B9B-CC7CA24831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6722" y="6269828"/>
            <a:ext cx="1417818" cy="3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18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2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11" y="-453345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5229871" y="-16369"/>
            <a:ext cx="6241564" cy="6890737"/>
          </a:xfrm>
          <a:prstGeom prst="rect">
            <a:avLst/>
          </a:prstGeom>
          <a:solidFill>
            <a:srgbClr val="001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5613121" y="625055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AC0DA-8A37-C748-8DC9-1D1CB84E27A3}"/>
              </a:ext>
            </a:extLst>
          </p:cNvPr>
          <p:cNvSpPr/>
          <p:nvPr/>
        </p:nvSpPr>
        <p:spPr>
          <a:xfrm rot="5400000">
            <a:off x="6242609" y="1306815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574F3-202F-7148-9526-B7A0977DBECE}"/>
              </a:ext>
            </a:extLst>
          </p:cNvPr>
          <p:cNvSpPr txBox="1"/>
          <p:nvPr/>
        </p:nvSpPr>
        <p:spPr>
          <a:xfrm>
            <a:off x="5613121" y="1993420"/>
            <a:ext cx="7060554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List Item #1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90A632-BAA4-8E37-0A95-ECC1CACCF46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6722" y="6269828"/>
            <a:ext cx="1417818" cy="3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3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3" grpId="0" animBg="1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711" y="-453345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5229871" y="-16369"/>
            <a:ext cx="6241564" cy="6890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5613121" y="625055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AC0DA-8A37-C748-8DC9-1D1CB84E27A3}"/>
              </a:ext>
            </a:extLst>
          </p:cNvPr>
          <p:cNvSpPr/>
          <p:nvPr/>
        </p:nvSpPr>
        <p:spPr>
          <a:xfrm rot="5400000">
            <a:off x="6242609" y="1306815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574F3-202F-7148-9526-B7A0977DBECE}"/>
              </a:ext>
            </a:extLst>
          </p:cNvPr>
          <p:cNvSpPr txBox="1"/>
          <p:nvPr/>
        </p:nvSpPr>
        <p:spPr>
          <a:xfrm>
            <a:off x="5613121" y="1993420"/>
            <a:ext cx="7060554" cy="2533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List Item #1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  <a:p>
            <a:pPr marL="285750" indent="-285750">
              <a:lnSpc>
                <a:spcPct val="150000"/>
              </a:lnSpc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Next List Item 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AADA30-BB5A-8DEB-FAAB-43093CBECBC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6722" y="6269828"/>
            <a:ext cx="1417818" cy="3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26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3" grpId="0" animBg="1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81426" y="-593756"/>
            <a:ext cx="1992782" cy="32340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BC68A0B-23F3-6F4D-B3DA-1C028FD59A4D}"/>
              </a:ext>
            </a:extLst>
          </p:cNvPr>
          <p:cNvSpPr/>
          <p:nvPr/>
        </p:nvSpPr>
        <p:spPr>
          <a:xfrm>
            <a:off x="0" y="0"/>
            <a:ext cx="6241564" cy="6890737"/>
          </a:xfrm>
          <a:prstGeom prst="rect">
            <a:avLst/>
          </a:prstGeom>
          <a:solidFill>
            <a:srgbClr val="0013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63FA6-D88D-9B48-A879-AE7C74880A59}"/>
              </a:ext>
            </a:extLst>
          </p:cNvPr>
          <p:cNvSpPr txBox="1"/>
          <p:nvPr/>
        </p:nvSpPr>
        <p:spPr>
          <a:xfrm>
            <a:off x="383250" y="625055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9C67ED-D1F5-0D43-9DA4-A47F3D9800CC}"/>
              </a:ext>
            </a:extLst>
          </p:cNvPr>
          <p:cNvSpPr txBox="1"/>
          <p:nvPr/>
        </p:nvSpPr>
        <p:spPr>
          <a:xfrm>
            <a:off x="405552" y="2006539"/>
            <a:ext cx="5046896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 hic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escorol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Olypian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quarrels et gorilla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congolium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sic ad nauseum. Souvlaki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carborundum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pluribus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Defacto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lingo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igpay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atinlay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Marquee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selectus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provisio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incongruous feline nolo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contendre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Gratuitous octopus niacin, sodium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5AC0DA-8A37-C748-8DC9-1D1CB84E27A3}"/>
              </a:ext>
            </a:extLst>
          </p:cNvPr>
          <p:cNvSpPr/>
          <p:nvPr/>
        </p:nvSpPr>
        <p:spPr>
          <a:xfrm rot="5400000">
            <a:off x="1012738" y="1306815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eople performing on a counter&#10;&#10;Description automatically generated">
            <a:extLst>
              <a:ext uri="{FF2B5EF4-FFF2-40B4-BE49-F238E27FC236}">
                <a16:creationId xmlns:a16="http://schemas.microsoft.com/office/drawing/2014/main" id="{FD3CDB4B-7EB8-6345-BE9D-6650C26CBD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564" y="-1124776"/>
            <a:ext cx="5950436" cy="8921682"/>
          </a:xfrm>
          <a:prstGeom prst="rect">
            <a:avLst/>
          </a:prstGeom>
        </p:spPr>
      </p:pic>
      <p:pic>
        <p:nvPicPr>
          <p:cNvPr id="14" name="Picture 1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32C0BD6D-D6E4-B04B-8925-D50A0349A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46" y="-931473"/>
            <a:ext cx="1417818" cy="33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4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/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indow, large, people, group&#10;&#10;Description automatically generated">
            <a:extLst>
              <a:ext uri="{FF2B5EF4-FFF2-40B4-BE49-F238E27FC236}">
                <a16:creationId xmlns:a16="http://schemas.microsoft.com/office/drawing/2014/main" id="{A87BD585-D4AD-754E-91B1-F666330BB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777564" y="1552588"/>
            <a:ext cx="1992782" cy="3234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DC5EE7-AD5E-B041-B6CB-B17F9E5CCA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07147"/>
            <a:ext cx="7023370" cy="4682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34A1F7-15B5-F44F-8A37-3CDC3AB2F0B6}"/>
              </a:ext>
            </a:extLst>
          </p:cNvPr>
          <p:cNvSpPr txBox="1"/>
          <p:nvPr/>
        </p:nvSpPr>
        <p:spPr>
          <a:xfrm>
            <a:off x="7691336" y="714879"/>
            <a:ext cx="5174168" cy="107721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Place Your </a:t>
            </a:r>
          </a:p>
          <a:p>
            <a:r>
              <a:rPr lang="en-US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Slide Text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B2B3E2-39E5-5A4E-8A94-52FBC2A2177A}"/>
              </a:ext>
            </a:extLst>
          </p:cNvPr>
          <p:cNvSpPr txBox="1"/>
          <p:nvPr/>
        </p:nvSpPr>
        <p:spPr>
          <a:xfrm>
            <a:off x="7691336" y="2160931"/>
            <a:ext cx="4234775" cy="3607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want to include text that describes or summarizes the content of your PowerPoint presentation, include that here. You can choose to remove this portion altogether if you like.</a:t>
            </a: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sed diam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</a:t>
            </a:r>
          </a:p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Epsum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factorial non deposit quid pro quo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93C721-594E-7D4E-A772-F9E701CC3053}"/>
              </a:ext>
            </a:extLst>
          </p:cNvPr>
          <p:cNvSpPr/>
          <p:nvPr/>
        </p:nvSpPr>
        <p:spPr>
          <a:xfrm rot="5400000">
            <a:off x="8326832" y="1374681"/>
            <a:ext cx="50299" cy="112182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7D6ABA-658F-EF97-525B-F20D484B80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56722" y="6269828"/>
            <a:ext cx="1417818" cy="3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8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22937</TotalTime>
  <Words>595</Words>
  <Application>Microsoft Macintosh PowerPoint</Application>
  <PresentationFormat>Widescreen</PresentationFormat>
  <Paragraphs>39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Courier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LETOURNEAU UNIVERSITY</dc:title>
  <dc:creator>Microsoft Office User</dc:creator>
  <cp:lastModifiedBy>Sara Bryan</cp:lastModifiedBy>
  <cp:revision>176</cp:revision>
  <cp:lastPrinted>2017-04-17T22:19:16Z</cp:lastPrinted>
  <dcterms:created xsi:type="dcterms:W3CDTF">2017-04-03T15:18:01Z</dcterms:created>
  <dcterms:modified xsi:type="dcterms:W3CDTF">2024-02-19T20:47:10Z</dcterms:modified>
</cp:coreProperties>
</file>