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07" r:id="rId2"/>
    <p:sldId id="300" r:id="rId3"/>
    <p:sldId id="315" r:id="rId4"/>
    <p:sldId id="316" r:id="rId5"/>
    <p:sldId id="317" r:id="rId6"/>
    <p:sldId id="313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133A"/>
    <a:srgbClr val="262A33"/>
    <a:srgbClr val="262633"/>
    <a:srgbClr val="001135"/>
    <a:srgbClr val="000F2C"/>
    <a:srgbClr val="05039F"/>
    <a:srgbClr val="29477B"/>
    <a:srgbClr val="C398FF"/>
    <a:srgbClr val="FF6E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270"/>
    <p:restoredTop sz="86427"/>
  </p:normalViewPr>
  <p:slideViewPr>
    <p:cSldViewPr snapToGrid="0" snapToObjects="1">
      <p:cViewPr varScale="1">
        <p:scale>
          <a:sx n="128" d="100"/>
          <a:sy n="128" d="100"/>
        </p:scale>
        <p:origin x="1136" y="10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47625-2BD2-9249-B9A9-F45C7AD18122}" type="datetimeFigureOut">
              <a:rPr lang="en-US" smtClean="0"/>
              <a:t>2/19/24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42A9D-3437-9C47-89DA-2F7B735AE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719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47625-2BD2-9249-B9A9-F45C7AD18122}" type="datetimeFigureOut">
              <a:rPr lang="en-US" smtClean="0"/>
              <a:t>2/19/24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42A9D-3437-9C47-89DA-2F7B735AE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162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47625-2BD2-9249-B9A9-F45C7AD18122}" type="datetimeFigureOut">
              <a:rPr lang="en-US" smtClean="0"/>
              <a:t>2/19/24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42A9D-3437-9C47-89DA-2F7B735AE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180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47625-2BD2-9249-B9A9-F45C7AD18122}" type="datetimeFigureOut">
              <a:rPr lang="en-US" smtClean="0"/>
              <a:t>2/19/24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42A9D-3437-9C47-89DA-2F7B735AE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491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47625-2BD2-9249-B9A9-F45C7AD18122}" type="datetimeFigureOut">
              <a:rPr lang="en-US" smtClean="0"/>
              <a:t>2/19/24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42A9D-3437-9C47-89DA-2F7B735AE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689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47625-2BD2-9249-B9A9-F45C7AD18122}" type="datetimeFigureOut">
              <a:rPr lang="en-US" smtClean="0"/>
              <a:t>2/19/24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42A9D-3437-9C47-89DA-2F7B735AE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818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47625-2BD2-9249-B9A9-F45C7AD18122}" type="datetimeFigureOut">
              <a:rPr lang="en-US" smtClean="0"/>
              <a:t>2/19/24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42A9D-3437-9C47-89DA-2F7B735AE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383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47625-2BD2-9249-B9A9-F45C7AD18122}" type="datetimeFigureOut">
              <a:rPr lang="en-US" smtClean="0"/>
              <a:t>2/19/24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42A9D-3437-9C47-89DA-2F7B735AE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189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47625-2BD2-9249-B9A9-F45C7AD18122}" type="datetimeFigureOut">
              <a:rPr lang="en-US" smtClean="0"/>
              <a:t>2/19/24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42A9D-3437-9C47-89DA-2F7B735AE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42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47625-2BD2-9249-B9A9-F45C7AD18122}" type="datetimeFigureOut">
              <a:rPr lang="en-US" smtClean="0"/>
              <a:t>2/19/24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42A9D-3437-9C47-89DA-2F7B735AE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078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47625-2BD2-9249-B9A9-F45C7AD18122}" type="datetimeFigureOut">
              <a:rPr lang="en-US" smtClean="0"/>
              <a:t>2/19/24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42A9D-3437-9C47-89DA-2F7B735AE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981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47625-2BD2-9249-B9A9-F45C7AD18122}" type="datetimeFigureOut">
              <a:rPr lang="en-US" smtClean="0"/>
              <a:t>2/19/24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942A9D-3437-9C47-89DA-2F7B735AE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02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window, large, people, group&#10;&#10;Description automatically generated">
            <a:extLst>
              <a:ext uri="{FF2B5EF4-FFF2-40B4-BE49-F238E27FC236}">
                <a16:creationId xmlns:a16="http://schemas.microsoft.com/office/drawing/2014/main" id="{A87BD585-D4AD-754E-91B1-F666330BBC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099608" y="-2084260"/>
            <a:ext cx="1992782" cy="323401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7D63FA6-D88D-9B48-A879-AE7C74880A59}"/>
              </a:ext>
            </a:extLst>
          </p:cNvPr>
          <p:cNvSpPr txBox="1"/>
          <p:nvPr/>
        </p:nvSpPr>
        <p:spPr>
          <a:xfrm>
            <a:off x="2130593" y="1759949"/>
            <a:ext cx="7930815" cy="156966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Power Point </a:t>
            </a:r>
          </a:p>
          <a:p>
            <a:pPr algn="ctr"/>
            <a:r>
              <a:rPr lang="en-US" sz="48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Title Text Here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D4D8455-81F2-7644-82CB-829169D3C645}"/>
              </a:ext>
            </a:extLst>
          </p:cNvPr>
          <p:cNvSpPr txBox="1"/>
          <p:nvPr/>
        </p:nvSpPr>
        <p:spPr>
          <a:xfrm>
            <a:off x="3564676" y="3740185"/>
            <a:ext cx="5062648" cy="102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want to include text that describes or summarizes the content of your PowerPoint presentation, include that here. You can choose to remove this portion altogether if you like.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619CE8F-1BF5-8145-86B2-15AEC2A5624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197139" y="5957479"/>
            <a:ext cx="1897113" cy="43587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CBEA6A8-3C1C-DA46-835B-48E997560EF7}"/>
              </a:ext>
            </a:extLst>
          </p:cNvPr>
          <p:cNvSpPr/>
          <p:nvPr/>
        </p:nvSpPr>
        <p:spPr>
          <a:xfrm rot="5400000">
            <a:off x="6070850" y="2983772"/>
            <a:ext cx="50299" cy="112182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248F8EE-4E30-994C-A643-7320A1C2441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66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54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window, large, people, group&#10;&#10;Description automatically generated">
            <a:extLst>
              <a:ext uri="{FF2B5EF4-FFF2-40B4-BE49-F238E27FC236}">
                <a16:creationId xmlns:a16="http://schemas.microsoft.com/office/drawing/2014/main" id="{A87BD585-D4AD-754E-91B1-F666330BBC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19003" y="1804765"/>
            <a:ext cx="1992782" cy="323401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BC68A0B-23F3-6F4D-B3DA-1C028FD59A4D}"/>
              </a:ext>
            </a:extLst>
          </p:cNvPr>
          <p:cNvSpPr/>
          <p:nvPr/>
        </p:nvSpPr>
        <p:spPr>
          <a:xfrm>
            <a:off x="4744570" y="-16369"/>
            <a:ext cx="7651543" cy="68907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2C0BD6D-D6E4-B04B-8925-D50A0349AC4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56722" y="6269828"/>
            <a:ext cx="1417818" cy="32575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7D63FA6-D88D-9B48-A879-AE7C74880A59}"/>
              </a:ext>
            </a:extLst>
          </p:cNvPr>
          <p:cNvSpPr txBox="1"/>
          <p:nvPr/>
        </p:nvSpPr>
        <p:spPr>
          <a:xfrm>
            <a:off x="956747" y="2780673"/>
            <a:ext cx="3304855" cy="107721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Place slide heading here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9C67ED-D1F5-0D43-9DA4-A47F3D9800CC}"/>
              </a:ext>
            </a:extLst>
          </p:cNvPr>
          <p:cNvSpPr txBox="1"/>
          <p:nvPr/>
        </p:nvSpPr>
        <p:spPr>
          <a:xfrm>
            <a:off x="5480441" y="1192513"/>
            <a:ext cx="5046896" cy="4253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want to include text that describes or summarizes the content of your PowerPoint presentation, include that here. You can choose to remove this portion altogether if you like.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sed diam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nonummy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laoreet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dolore magna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volutpat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Ut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tation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suscipit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lobortis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aliquip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commodo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consequat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Duis</a:t>
            </a:r>
          </a:p>
          <a:p>
            <a:pPr>
              <a:lnSpc>
                <a:spcPct val="150000"/>
              </a:lnSpc>
            </a:pP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Epsum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factorial non deposit quid pro quo hic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escorol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Olypian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quarrels et gorilla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congolium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sic ad nauseum. Souvlaki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ignitus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carborundum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pluribus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unum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Defacto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lingo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igpay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atinlay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Marquee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selectus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provisio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incongruous feline nolo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contendre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Gratuitous octopus niacin, sodium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1606040-4174-E442-938F-C46532E5C4BB}"/>
              </a:ext>
            </a:extLst>
          </p:cNvPr>
          <p:cNvCxnSpPr/>
          <p:nvPr/>
        </p:nvCxnSpPr>
        <p:spPr>
          <a:xfrm>
            <a:off x="0" y="-16370"/>
            <a:ext cx="0" cy="6876288"/>
          </a:xfrm>
          <a:prstGeom prst="line">
            <a:avLst/>
          </a:prstGeom>
          <a:ln w="2698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332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9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window, large, people, group&#10;&#10;Description automatically generated">
            <a:extLst>
              <a:ext uri="{FF2B5EF4-FFF2-40B4-BE49-F238E27FC236}">
                <a16:creationId xmlns:a16="http://schemas.microsoft.com/office/drawing/2014/main" id="{A87BD585-D4AD-754E-91B1-F666330BBC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19003" y="1804765"/>
            <a:ext cx="1992782" cy="323401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BC68A0B-23F3-6F4D-B3DA-1C028FD59A4D}"/>
              </a:ext>
            </a:extLst>
          </p:cNvPr>
          <p:cNvSpPr/>
          <p:nvPr/>
        </p:nvSpPr>
        <p:spPr>
          <a:xfrm>
            <a:off x="4744570" y="-16369"/>
            <a:ext cx="7651543" cy="68907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7D63FA6-D88D-9B48-A879-AE7C74880A59}"/>
              </a:ext>
            </a:extLst>
          </p:cNvPr>
          <p:cNvSpPr txBox="1"/>
          <p:nvPr/>
        </p:nvSpPr>
        <p:spPr>
          <a:xfrm>
            <a:off x="956747" y="2780673"/>
            <a:ext cx="3304855" cy="107721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Place slide heading here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1606040-4174-E442-938F-C46532E5C4BB}"/>
              </a:ext>
            </a:extLst>
          </p:cNvPr>
          <p:cNvCxnSpPr/>
          <p:nvPr/>
        </p:nvCxnSpPr>
        <p:spPr>
          <a:xfrm>
            <a:off x="0" y="-16370"/>
            <a:ext cx="0" cy="6876288"/>
          </a:xfrm>
          <a:prstGeom prst="line">
            <a:avLst/>
          </a:prstGeom>
          <a:ln w="2698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9ED46D4-4D64-8143-88FF-5C5B4CE056EA}"/>
              </a:ext>
            </a:extLst>
          </p:cNvPr>
          <p:cNvSpPr txBox="1"/>
          <p:nvPr/>
        </p:nvSpPr>
        <p:spPr>
          <a:xfrm>
            <a:off x="5613121" y="1993420"/>
            <a:ext cx="7060554" cy="2533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4"/>
              </a:buCl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 List Item #1 Here</a:t>
            </a:r>
          </a:p>
          <a:p>
            <a:pPr marL="285750" indent="-285750">
              <a:lnSpc>
                <a:spcPct val="150000"/>
              </a:lnSpc>
              <a:buClr>
                <a:schemeClr val="accent4"/>
              </a:buCl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 Next List Item Here</a:t>
            </a:r>
          </a:p>
          <a:p>
            <a:pPr marL="285750" indent="-285750">
              <a:lnSpc>
                <a:spcPct val="150000"/>
              </a:lnSpc>
              <a:buClr>
                <a:schemeClr val="accent4"/>
              </a:buCl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 Next List Item Here</a:t>
            </a:r>
          </a:p>
          <a:p>
            <a:pPr marL="285750" indent="-285750">
              <a:lnSpc>
                <a:spcPct val="150000"/>
              </a:lnSpc>
              <a:buClr>
                <a:schemeClr val="accent4"/>
              </a:buCl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 Next List Item Here</a:t>
            </a:r>
          </a:p>
          <a:p>
            <a:pPr marL="285750" indent="-285750">
              <a:lnSpc>
                <a:spcPct val="150000"/>
              </a:lnSpc>
              <a:buClr>
                <a:schemeClr val="accent4"/>
              </a:buCl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 Next List Item Here</a:t>
            </a:r>
          </a:p>
          <a:p>
            <a:pPr marL="285750" indent="-285750">
              <a:lnSpc>
                <a:spcPct val="150000"/>
              </a:lnSpc>
              <a:buClr>
                <a:schemeClr val="accent4"/>
              </a:buCl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 Next List Item Here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43F6D0D-81F4-8FF7-072B-2A09142E347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56722" y="6269828"/>
            <a:ext cx="1417818" cy="325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597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9" grpId="0"/>
      <p:bldP spid="11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window, large, people, group&#10;&#10;Description automatically generated">
            <a:extLst>
              <a:ext uri="{FF2B5EF4-FFF2-40B4-BE49-F238E27FC236}">
                <a16:creationId xmlns:a16="http://schemas.microsoft.com/office/drawing/2014/main" id="{A87BD585-D4AD-754E-91B1-F666330BBC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19003" y="1804765"/>
            <a:ext cx="1992782" cy="323401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7D63FA6-D88D-9B48-A879-AE7C74880A59}"/>
              </a:ext>
            </a:extLst>
          </p:cNvPr>
          <p:cNvSpPr txBox="1"/>
          <p:nvPr/>
        </p:nvSpPr>
        <p:spPr>
          <a:xfrm>
            <a:off x="956747" y="678823"/>
            <a:ext cx="3304855" cy="107721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Place slide heading here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1606040-4174-E442-938F-C46532E5C4BB}"/>
              </a:ext>
            </a:extLst>
          </p:cNvPr>
          <p:cNvCxnSpPr/>
          <p:nvPr/>
        </p:nvCxnSpPr>
        <p:spPr>
          <a:xfrm>
            <a:off x="0" y="-16370"/>
            <a:ext cx="0" cy="6876288"/>
          </a:xfrm>
          <a:prstGeom prst="line">
            <a:avLst/>
          </a:prstGeom>
          <a:ln w="2698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group of people performing on a counter&#10;&#10;Description automatically generated">
            <a:extLst>
              <a:ext uri="{FF2B5EF4-FFF2-40B4-BE49-F238E27FC236}">
                <a16:creationId xmlns:a16="http://schemas.microsoft.com/office/drawing/2014/main" id="{D909B9AF-5039-F74F-B459-75E8FA77CE3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1564" y="-1131126"/>
            <a:ext cx="5950436" cy="892168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96CA9FA-CB9F-AA4F-BCCA-05404766F249}"/>
              </a:ext>
            </a:extLst>
          </p:cNvPr>
          <p:cNvSpPr txBox="1"/>
          <p:nvPr/>
        </p:nvSpPr>
        <p:spPr>
          <a:xfrm>
            <a:off x="956746" y="1883175"/>
            <a:ext cx="4811027" cy="3930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want to include text that describes or summarizes the content of your PowerPoint presentation, include that here. You can choose to remove this portion altogether if you like.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sed diam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nonummy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laoreet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dolore magna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volutpat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Ut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wisi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tation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suscipit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lobortis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aliquip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commodo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consequat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Duis</a:t>
            </a:r>
          </a:p>
          <a:p>
            <a:pPr>
              <a:lnSpc>
                <a:spcPct val="150000"/>
              </a:lnSpc>
            </a:pP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Epsum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factorial non deposit quid pro quo hic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escorol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Olypian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quarrels et gorilla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congolium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sic ad nauseum. Souvlaki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ignitus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carborundum e pluribus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unum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2B28CFD-0EB9-E32F-EE08-80CCE6012D7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56722" y="6269828"/>
            <a:ext cx="1417818" cy="325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75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97D63FA6-D88D-9B48-A879-AE7C74880A59}"/>
              </a:ext>
            </a:extLst>
          </p:cNvPr>
          <p:cNvSpPr txBox="1"/>
          <p:nvPr/>
        </p:nvSpPr>
        <p:spPr>
          <a:xfrm>
            <a:off x="570687" y="599304"/>
            <a:ext cx="3304855" cy="156966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Alternate portrait  photo slide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ED2BF6A-D0DF-9542-AC54-B65F1C8B339D}"/>
              </a:ext>
            </a:extLst>
          </p:cNvPr>
          <p:cNvSpPr/>
          <p:nvPr/>
        </p:nvSpPr>
        <p:spPr>
          <a:xfrm>
            <a:off x="1" y="2365131"/>
            <a:ext cx="12192000" cy="32198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group of people performing on a counter&#10;&#10;Description automatically generated">
            <a:extLst>
              <a:ext uri="{FF2B5EF4-FFF2-40B4-BE49-F238E27FC236}">
                <a16:creationId xmlns:a16="http://schemas.microsoft.com/office/drawing/2014/main" id="{D909B9AF-5039-F74F-B459-75E8FA77CE3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5180" y="-795249"/>
            <a:ext cx="5371941" cy="80543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96CA9FA-CB9F-AA4F-BCCA-05404766F249}"/>
              </a:ext>
            </a:extLst>
          </p:cNvPr>
          <p:cNvSpPr txBox="1"/>
          <p:nvPr/>
        </p:nvSpPr>
        <p:spPr>
          <a:xfrm>
            <a:off x="570687" y="2635926"/>
            <a:ext cx="5639613" cy="2637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want to include text that describes or summarizes the content of your PowerPoint presentation, include that here. You can choose to remove this portion altogether if you like.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400" dirty="0" err="1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 dirty="0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n-US" sz="1400" dirty="0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400" dirty="0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400" dirty="0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sed diam </a:t>
            </a:r>
            <a:r>
              <a:rPr lang="en-US" sz="1400" dirty="0" err="1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nonummy</a:t>
            </a:r>
            <a:r>
              <a:rPr lang="en-US" sz="1400" dirty="0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 dirty="0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en-US" sz="1400" dirty="0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n-US" sz="1400" dirty="0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400" dirty="0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laoreet</a:t>
            </a:r>
            <a:r>
              <a:rPr lang="en-US" sz="1400" dirty="0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dolore magna </a:t>
            </a:r>
            <a:r>
              <a:rPr lang="en-US" sz="1400" dirty="0" err="1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en-US" sz="1400" dirty="0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 sz="1400" dirty="0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volutpat</a:t>
            </a:r>
            <a:r>
              <a:rPr lang="en-US" sz="1400" dirty="0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Ut </a:t>
            </a:r>
            <a:r>
              <a:rPr lang="en-US" sz="1400" dirty="0" err="1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wisi</a:t>
            </a:r>
            <a:r>
              <a:rPr lang="en-US" sz="1400" dirty="0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 sz="1400" dirty="0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sz="1400" dirty="0" err="1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 sz="1400" dirty="0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sz="1400" dirty="0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 sz="1400" dirty="0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</a:t>
            </a:r>
            <a:r>
              <a:rPr lang="en-US" sz="1400" dirty="0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tation</a:t>
            </a:r>
            <a:r>
              <a:rPr lang="en-US" sz="1400" dirty="0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en-US" sz="1400" dirty="0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suscipit</a:t>
            </a:r>
            <a:r>
              <a:rPr lang="en-US" sz="1400" dirty="0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lobortis</a:t>
            </a:r>
            <a:r>
              <a:rPr lang="en-US" sz="1400" dirty="0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 dirty="0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400" dirty="0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aliquip</a:t>
            </a:r>
            <a:r>
              <a:rPr lang="en-US" sz="1400" dirty="0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 </a:t>
            </a:r>
            <a:r>
              <a:rPr lang="en-US" sz="1400" dirty="0" err="1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n-US" sz="1400" dirty="0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commodo</a:t>
            </a:r>
            <a:r>
              <a:rPr lang="en-US" sz="1400" dirty="0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consequat</a:t>
            </a:r>
            <a:r>
              <a:rPr lang="en-US" sz="1400" dirty="0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F62D571-66F0-434A-B615-81B183E311B5}"/>
              </a:ext>
            </a:extLst>
          </p:cNvPr>
          <p:cNvCxnSpPr/>
          <p:nvPr/>
        </p:nvCxnSpPr>
        <p:spPr>
          <a:xfrm>
            <a:off x="0" y="-16370"/>
            <a:ext cx="0" cy="6876288"/>
          </a:xfrm>
          <a:prstGeom prst="line">
            <a:avLst/>
          </a:prstGeom>
          <a:ln w="2698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E34C07F4-3CE1-45CA-2BD0-3102ED2C6AF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56722" y="6269828"/>
            <a:ext cx="1417818" cy="325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58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9" grpId="0" animBg="1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DC5EE7-AD5E-B041-B6CB-B17F9E5CCAD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907147"/>
            <a:ext cx="7023370" cy="46822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E34A1F7-15B5-F44F-8A37-3CDC3AB2F0B6}"/>
              </a:ext>
            </a:extLst>
          </p:cNvPr>
          <p:cNvSpPr txBox="1"/>
          <p:nvPr/>
        </p:nvSpPr>
        <p:spPr>
          <a:xfrm>
            <a:off x="7348436" y="846615"/>
            <a:ext cx="5174168" cy="107721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Place Your </a:t>
            </a:r>
          </a:p>
          <a:p>
            <a:r>
              <a:rPr lang="en-US" sz="3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Slide Text Here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B2B3E2-39E5-5A4E-8A94-52FBC2A2177A}"/>
              </a:ext>
            </a:extLst>
          </p:cNvPr>
          <p:cNvSpPr txBox="1"/>
          <p:nvPr/>
        </p:nvSpPr>
        <p:spPr>
          <a:xfrm>
            <a:off x="7348436" y="2064067"/>
            <a:ext cx="4234775" cy="3607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want to include text that describes or summarizes the content of your PowerPoint presentation, include that here. You can choose to remove this portion altogether if you like.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sed diam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nonummy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laoreet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dolore magna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volutpat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Ut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wisi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tation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suscipit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lobortis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aliquip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commodo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consequat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Duis</a:t>
            </a:r>
          </a:p>
          <a:p>
            <a:pPr>
              <a:lnSpc>
                <a:spcPct val="150000"/>
              </a:lnSpc>
            </a:pP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Epsum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factorial non deposit quid pro quo</a:t>
            </a:r>
          </a:p>
        </p:txBody>
      </p:sp>
      <p:pic>
        <p:nvPicPr>
          <p:cNvPr id="13" name="Picture 12" descr="A picture containing window, large, people, group&#10;&#10;Description automatically generated">
            <a:extLst>
              <a:ext uri="{FF2B5EF4-FFF2-40B4-BE49-F238E27FC236}">
                <a16:creationId xmlns:a16="http://schemas.microsoft.com/office/drawing/2014/main" id="{4BB5A24E-B7BD-9E4D-968B-20D90FFF5F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33447" y="1821135"/>
            <a:ext cx="1992782" cy="3234018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7658B4F-F4F9-9E43-B454-5784831A9B1D}"/>
              </a:ext>
            </a:extLst>
          </p:cNvPr>
          <p:cNvCxnSpPr/>
          <p:nvPr/>
        </p:nvCxnSpPr>
        <p:spPr>
          <a:xfrm>
            <a:off x="12192000" y="0"/>
            <a:ext cx="0" cy="6876288"/>
          </a:xfrm>
          <a:prstGeom prst="line">
            <a:avLst/>
          </a:prstGeom>
          <a:ln w="2698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B6353F5F-4894-61BC-CCB1-74E0ECA54E3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56722" y="6269828"/>
            <a:ext cx="1417818" cy="325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689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20299</TotalTime>
  <Words>488</Words>
  <Application>Microsoft Macintosh PowerPoint</Application>
  <PresentationFormat>Widescreen</PresentationFormat>
  <Paragraphs>26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Arial Black</vt:lpstr>
      <vt:lpstr>Calibri</vt:lpstr>
      <vt:lpstr>Calibri Light</vt:lpstr>
      <vt:lpstr>Courier New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LETOURNEAU UNIVERSITY</dc:title>
  <dc:creator>Microsoft Office User</dc:creator>
  <cp:lastModifiedBy>Sara Bryan</cp:lastModifiedBy>
  <cp:revision>175</cp:revision>
  <cp:lastPrinted>2017-04-17T22:19:16Z</cp:lastPrinted>
  <dcterms:created xsi:type="dcterms:W3CDTF">2017-04-03T15:18:01Z</dcterms:created>
  <dcterms:modified xsi:type="dcterms:W3CDTF">2024-02-19T20:50:18Z</dcterms:modified>
</cp:coreProperties>
</file>