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7" r:id="rId2"/>
    <p:sldId id="300" r:id="rId3"/>
    <p:sldId id="315" r:id="rId4"/>
    <p:sldId id="316" r:id="rId5"/>
    <p:sldId id="317" r:id="rId6"/>
    <p:sldId id="31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33A"/>
    <a:srgbClr val="262A33"/>
    <a:srgbClr val="262633"/>
    <a:srgbClr val="001135"/>
    <a:srgbClr val="000F2C"/>
    <a:srgbClr val="05039F"/>
    <a:srgbClr val="29477B"/>
    <a:srgbClr val="C398FF"/>
    <a:srgbClr val="FF6E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70"/>
    <p:restoredTop sz="86427"/>
  </p:normalViewPr>
  <p:slideViewPr>
    <p:cSldViewPr snapToGrid="0" snapToObjects="1">
      <p:cViewPr varScale="1">
        <p:scale>
          <a:sx n="121" d="100"/>
          <a:sy n="121" d="100"/>
        </p:scale>
        <p:origin x="200" y="3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1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62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8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9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8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8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8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7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81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47625-2BD2-9249-B9A9-F45C7AD18122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99608" y="-2084260"/>
            <a:ext cx="1992782" cy="32340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2130593" y="1759949"/>
            <a:ext cx="7930815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Power Point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 Text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4D8455-81F2-7644-82CB-829169D3C645}"/>
              </a:ext>
            </a:extLst>
          </p:cNvPr>
          <p:cNvSpPr txBox="1"/>
          <p:nvPr/>
        </p:nvSpPr>
        <p:spPr>
          <a:xfrm>
            <a:off x="3564676" y="3740185"/>
            <a:ext cx="5062648" cy="102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</p:txBody>
      </p:sp>
      <p:pic>
        <p:nvPicPr>
          <p:cNvPr id="12" name="Picture 11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0619CE8F-1BF5-8145-86B2-15AEC2A56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444" y="5949475"/>
            <a:ext cx="1897113" cy="4518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BEA6A8-3C1C-DA46-835B-48E997560EF7}"/>
              </a:ext>
            </a:extLst>
          </p:cNvPr>
          <p:cNvSpPr/>
          <p:nvPr/>
        </p:nvSpPr>
        <p:spPr>
          <a:xfrm rot="5400000">
            <a:off x="6070850" y="2983772"/>
            <a:ext cx="50299" cy="11218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48F8EE-4E30-994C-A643-7320A1C244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66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9003" y="1804765"/>
            <a:ext cx="1992782" cy="32340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C68A0B-23F3-6F4D-B3DA-1C028FD59A4D}"/>
              </a:ext>
            </a:extLst>
          </p:cNvPr>
          <p:cNvSpPr/>
          <p:nvPr/>
        </p:nvSpPr>
        <p:spPr>
          <a:xfrm>
            <a:off x="4744570" y="-16369"/>
            <a:ext cx="7651543" cy="6890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32C0BD6D-D6E4-B04B-8925-D50A0349A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22" y="6263846"/>
            <a:ext cx="1417818" cy="3377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956747" y="2780673"/>
            <a:ext cx="3304855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slide heading here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9C67ED-D1F5-0D43-9DA4-A47F3D9800CC}"/>
              </a:ext>
            </a:extLst>
          </p:cNvPr>
          <p:cNvSpPr txBox="1"/>
          <p:nvPr/>
        </p:nvSpPr>
        <p:spPr>
          <a:xfrm>
            <a:off x="5480441" y="1192513"/>
            <a:ext cx="5046896" cy="425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Duis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factorial non deposit quid pro quo hic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escorol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Olypian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quarrels et gorilla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congolium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sic ad nauseum. Souvlaki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ignitus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carborundum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pluribus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Defacto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lingo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igpay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atinlay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Marquee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selectus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incongruous feline nolo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contendre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Gratuitous octopus niacin, sodium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606040-4174-E442-938F-C46532E5C4BB}"/>
              </a:ext>
            </a:extLst>
          </p:cNvPr>
          <p:cNvCxnSpPr/>
          <p:nvPr/>
        </p:nvCxnSpPr>
        <p:spPr>
          <a:xfrm>
            <a:off x="0" y="-16370"/>
            <a:ext cx="0" cy="6876288"/>
          </a:xfrm>
          <a:prstGeom prst="line">
            <a:avLst/>
          </a:prstGeom>
          <a:ln w="269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32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9003" y="1804765"/>
            <a:ext cx="1992782" cy="32340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C68A0B-23F3-6F4D-B3DA-1C028FD59A4D}"/>
              </a:ext>
            </a:extLst>
          </p:cNvPr>
          <p:cNvSpPr/>
          <p:nvPr/>
        </p:nvSpPr>
        <p:spPr>
          <a:xfrm>
            <a:off x="4744570" y="-16369"/>
            <a:ext cx="7651543" cy="6890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32C0BD6D-D6E4-B04B-8925-D50A0349A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22" y="6263846"/>
            <a:ext cx="1417818" cy="3377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956747" y="2780673"/>
            <a:ext cx="3304855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slide heading here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606040-4174-E442-938F-C46532E5C4BB}"/>
              </a:ext>
            </a:extLst>
          </p:cNvPr>
          <p:cNvCxnSpPr/>
          <p:nvPr/>
        </p:nvCxnSpPr>
        <p:spPr>
          <a:xfrm>
            <a:off x="0" y="-16370"/>
            <a:ext cx="0" cy="6876288"/>
          </a:xfrm>
          <a:prstGeom prst="line">
            <a:avLst/>
          </a:prstGeom>
          <a:ln w="269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9ED46D4-4D64-8143-88FF-5C5B4CE056EA}"/>
              </a:ext>
            </a:extLst>
          </p:cNvPr>
          <p:cNvSpPr txBox="1"/>
          <p:nvPr/>
        </p:nvSpPr>
        <p:spPr>
          <a:xfrm>
            <a:off x="5613121" y="1993420"/>
            <a:ext cx="7060554" cy="2533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List Item #1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</p:txBody>
      </p:sp>
    </p:spTree>
    <p:extLst>
      <p:ext uri="{BB962C8B-B14F-4D97-AF65-F5344CB8AC3E}">
        <p14:creationId xmlns:p14="http://schemas.microsoft.com/office/powerpoint/2010/main" val="153659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9003" y="1804765"/>
            <a:ext cx="1992782" cy="3234018"/>
          </a:xfrm>
          <a:prstGeom prst="rect">
            <a:avLst/>
          </a:prstGeom>
        </p:spPr>
      </p:pic>
      <p:pic>
        <p:nvPicPr>
          <p:cNvPr id="14" name="Picture 13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32C0BD6D-D6E4-B04B-8925-D50A0349A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22" y="6263846"/>
            <a:ext cx="1417818" cy="3377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956747" y="678823"/>
            <a:ext cx="3304855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slide heading here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606040-4174-E442-938F-C46532E5C4BB}"/>
              </a:ext>
            </a:extLst>
          </p:cNvPr>
          <p:cNvCxnSpPr/>
          <p:nvPr/>
        </p:nvCxnSpPr>
        <p:spPr>
          <a:xfrm>
            <a:off x="0" y="-16370"/>
            <a:ext cx="0" cy="6876288"/>
          </a:xfrm>
          <a:prstGeom prst="line">
            <a:avLst/>
          </a:prstGeom>
          <a:ln w="269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oup of people performing on a counter&#10;&#10;Description automatically generated">
            <a:extLst>
              <a:ext uri="{FF2B5EF4-FFF2-40B4-BE49-F238E27FC236}">
                <a16:creationId xmlns:a16="http://schemas.microsoft.com/office/drawing/2014/main" id="{D909B9AF-5039-F74F-B459-75E8FA77CE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564" y="-1131126"/>
            <a:ext cx="5950436" cy="89216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6CA9FA-CB9F-AA4F-BCCA-05404766F249}"/>
              </a:ext>
            </a:extLst>
          </p:cNvPr>
          <p:cNvSpPr txBox="1"/>
          <p:nvPr/>
        </p:nvSpPr>
        <p:spPr>
          <a:xfrm>
            <a:off x="956746" y="1883175"/>
            <a:ext cx="4811027" cy="393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Duis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factorial non deposit quid pro quo hic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escorol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Olypian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quarrels et gorilla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congolium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sic ad nauseum. Souvlaki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ignitus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carborundum e pluribus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8675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32C0BD6D-D6E4-B04B-8925-D50A0349A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22" y="6263846"/>
            <a:ext cx="1417818" cy="3377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570687" y="599304"/>
            <a:ext cx="3304855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Alternate portrait  photo slide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2BF6A-D0DF-9542-AC54-B65F1C8B339D}"/>
              </a:ext>
            </a:extLst>
          </p:cNvPr>
          <p:cNvSpPr/>
          <p:nvPr/>
        </p:nvSpPr>
        <p:spPr>
          <a:xfrm>
            <a:off x="1" y="2365131"/>
            <a:ext cx="12192000" cy="32198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group of people performing on a counter&#10;&#10;Description automatically generated">
            <a:extLst>
              <a:ext uri="{FF2B5EF4-FFF2-40B4-BE49-F238E27FC236}">
                <a16:creationId xmlns:a16="http://schemas.microsoft.com/office/drawing/2014/main" id="{D909B9AF-5039-F74F-B459-75E8FA77CE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80" y="-795249"/>
            <a:ext cx="5371941" cy="80543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6CA9FA-CB9F-AA4F-BCCA-05404766F249}"/>
              </a:ext>
            </a:extLst>
          </p:cNvPr>
          <p:cNvSpPr txBox="1"/>
          <p:nvPr/>
        </p:nvSpPr>
        <p:spPr>
          <a:xfrm>
            <a:off x="570687" y="2635926"/>
            <a:ext cx="5639613" cy="2637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62D571-66F0-434A-B615-81B183E311B5}"/>
              </a:ext>
            </a:extLst>
          </p:cNvPr>
          <p:cNvCxnSpPr/>
          <p:nvPr/>
        </p:nvCxnSpPr>
        <p:spPr>
          <a:xfrm>
            <a:off x="0" y="-16370"/>
            <a:ext cx="0" cy="6876288"/>
          </a:xfrm>
          <a:prstGeom prst="line">
            <a:avLst/>
          </a:prstGeom>
          <a:ln w="269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58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0619CE8F-1BF5-8145-86B2-15AEC2A56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22" y="6263846"/>
            <a:ext cx="1417818" cy="337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DC5EE7-AD5E-B041-B6CB-B17F9E5CCA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907147"/>
            <a:ext cx="7023370" cy="4682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34A1F7-15B5-F44F-8A37-3CDC3AB2F0B6}"/>
              </a:ext>
            </a:extLst>
          </p:cNvPr>
          <p:cNvSpPr txBox="1"/>
          <p:nvPr/>
        </p:nvSpPr>
        <p:spPr>
          <a:xfrm>
            <a:off x="7348436" y="846615"/>
            <a:ext cx="5174168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Your 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Text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B2B3E2-39E5-5A4E-8A94-52FBC2A2177A}"/>
              </a:ext>
            </a:extLst>
          </p:cNvPr>
          <p:cNvSpPr txBox="1"/>
          <p:nvPr/>
        </p:nvSpPr>
        <p:spPr>
          <a:xfrm>
            <a:off x="7348436" y="2064067"/>
            <a:ext cx="4234775" cy="360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Duis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factorial non deposit quid pro quo</a:t>
            </a:r>
          </a:p>
        </p:txBody>
      </p:sp>
      <p:pic>
        <p:nvPicPr>
          <p:cNvPr id="13" name="Picture 12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4BB5A24E-B7BD-9E4D-968B-20D90FFF5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3447" y="1821135"/>
            <a:ext cx="1992782" cy="323401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658B4F-F4F9-9E43-B454-5784831A9B1D}"/>
              </a:ext>
            </a:extLst>
          </p:cNvPr>
          <p:cNvCxnSpPr/>
          <p:nvPr/>
        </p:nvCxnSpPr>
        <p:spPr>
          <a:xfrm>
            <a:off x="12192000" y="0"/>
            <a:ext cx="0" cy="6876288"/>
          </a:xfrm>
          <a:prstGeom prst="line">
            <a:avLst/>
          </a:prstGeom>
          <a:ln w="269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68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20297</TotalTime>
  <Words>488</Words>
  <Application>Microsoft Macintosh PowerPoint</Application>
  <PresentationFormat>Widescreen</PresentationFormat>
  <Paragraphs>26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LETOURNEAU UNIVERSITY</dc:title>
  <dc:creator>Microsoft Office User</dc:creator>
  <cp:lastModifiedBy>Bryan, Sara</cp:lastModifiedBy>
  <cp:revision>174</cp:revision>
  <cp:lastPrinted>2017-04-17T22:19:16Z</cp:lastPrinted>
  <dcterms:created xsi:type="dcterms:W3CDTF">2017-04-03T15:18:01Z</dcterms:created>
  <dcterms:modified xsi:type="dcterms:W3CDTF">2022-04-13T21:54:15Z</dcterms:modified>
</cp:coreProperties>
</file>