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7" r:id="rId2"/>
    <p:sldId id="300" r:id="rId3"/>
    <p:sldId id="310" r:id="rId4"/>
    <p:sldId id="309" r:id="rId5"/>
    <p:sldId id="311" r:id="rId6"/>
    <p:sldId id="312" r:id="rId7"/>
    <p:sldId id="31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33A"/>
    <a:srgbClr val="262A33"/>
    <a:srgbClr val="262633"/>
    <a:srgbClr val="001135"/>
    <a:srgbClr val="000F2C"/>
    <a:srgbClr val="05039F"/>
    <a:srgbClr val="29477B"/>
    <a:srgbClr val="C398FF"/>
    <a:srgbClr val="FF6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86427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1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6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8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9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8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8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8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7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8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99609" y="-2000992"/>
            <a:ext cx="1992782" cy="32340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2130593" y="1912349"/>
            <a:ext cx="7930815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Power Point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Text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4D8455-81F2-7644-82CB-829169D3C645}"/>
              </a:ext>
            </a:extLst>
          </p:cNvPr>
          <p:cNvSpPr txBox="1"/>
          <p:nvPr/>
        </p:nvSpPr>
        <p:spPr>
          <a:xfrm>
            <a:off x="3564676" y="3892586"/>
            <a:ext cx="5062648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</p:txBody>
      </p:sp>
      <p:pic>
        <p:nvPicPr>
          <p:cNvPr id="12" name="Picture 1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0619CE8F-1BF5-8145-86B2-15AEC2A56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22" y="6263846"/>
            <a:ext cx="1417818" cy="3377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BEA6A8-3C1C-DA46-835B-48E997560EF7}"/>
              </a:ext>
            </a:extLst>
          </p:cNvPr>
          <p:cNvSpPr/>
          <p:nvPr/>
        </p:nvSpPr>
        <p:spPr>
          <a:xfrm rot="5400000">
            <a:off x="6070851" y="3152889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11" y="-447594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5229871" y="-16369"/>
            <a:ext cx="6241564" cy="689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2C0BD6D-D6E4-B04B-8925-D50A0349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22" y="6263846"/>
            <a:ext cx="1417818" cy="337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5613121" y="62505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C67ED-D1F5-0D43-9DA4-A47F3D9800CC}"/>
              </a:ext>
            </a:extLst>
          </p:cNvPr>
          <p:cNvSpPr txBox="1"/>
          <p:nvPr/>
        </p:nvSpPr>
        <p:spPr>
          <a:xfrm>
            <a:off x="5635423" y="2006539"/>
            <a:ext cx="5046896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 hic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escorol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Olypian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quarrels et gorilla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congolium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sic ad nauseum. Souvlaki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ignitus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carborundum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pluribus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Defacto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lingo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igpay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atinlay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Marquee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selectus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incongruous feline nolo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contendre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Gratuitous octopus niacin, sodium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AC0DA-8A37-C748-8DC9-1D1CB84E27A3}"/>
              </a:ext>
            </a:extLst>
          </p:cNvPr>
          <p:cNvSpPr/>
          <p:nvPr/>
        </p:nvSpPr>
        <p:spPr>
          <a:xfrm rot="5400000">
            <a:off x="6242609" y="1306815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277" y="-625873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5229871" y="-16369"/>
            <a:ext cx="6241564" cy="6890737"/>
          </a:xfrm>
          <a:prstGeom prst="rect">
            <a:avLst/>
          </a:prstGeom>
          <a:solidFill>
            <a:srgbClr val="001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2C0BD6D-D6E4-B04B-8925-D50A0349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22" y="6263846"/>
            <a:ext cx="1417818" cy="337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5613121" y="62505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C67ED-D1F5-0D43-9DA4-A47F3D9800CC}"/>
              </a:ext>
            </a:extLst>
          </p:cNvPr>
          <p:cNvSpPr txBox="1"/>
          <p:nvPr/>
        </p:nvSpPr>
        <p:spPr>
          <a:xfrm>
            <a:off x="5635423" y="2006539"/>
            <a:ext cx="5046896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 hic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escorol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Olypian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quarrels et gorilla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congolium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sic ad nauseum. Souvlaki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carborundum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pluribus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Defacto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lingo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igpay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atinlay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Marquee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incongruous feline nolo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contendre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Gratuitous octopus niacin, sodium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AC0DA-8A37-C748-8DC9-1D1CB84E27A3}"/>
              </a:ext>
            </a:extLst>
          </p:cNvPr>
          <p:cNvSpPr/>
          <p:nvPr/>
        </p:nvSpPr>
        <p:spPr>
          <a:xfrm rot="5400000">
            <a:off x="6242609" y="1306815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11" y="-453345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5229871" y="-16369"/>
            <a:ext cx="6241564" cy="6890737"/>
          </a:xfrm>
          <a:prstGeom prst="rect">
            <a:avLst/>
          </a:prstGeom>
          <a:solidFill>
            <a:srgbClr val="001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2C0BD6D-D6E4-B04B-8925-D50A0349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22" y="6263846"/>
            <a:ext cx="1417818" cy="337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5613121" y="62505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AC0DA-8A37-C748-8DC9-1D1CB84E27A3}"/>
              </a:ext>
            </a:extLst>
          </p:cNvPr>
          <p:cNvSpPr/>
          <p:nvPr/>
        </p:nvSpPr>
        <p:spPr>
          <a:xfrm rot="5400000">
            <a:off x="6242609" y="1306815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574F3-202F-7148-9526-B7A0977DBECE}"/>
              </a:ext>
            </a:extLst>
          </p:cNvPr>
          <p:cNvSpPr txBox="1"/>
          <p:nvPr/>
        </p:nvSpPr>
        <p:spPr>
          <a:xfrm>
            <a:off x="5613121" y="1993420"/>
            <a:ext cx="7060554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List Item #1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</p:txBody>
      </p:sp>
    </p:spTree>
    <p:extLst>
      <p:ext uri="{BB962C8B-B14F-4D97-AF65-F5344CB8AC3E}">
        <p14:creationId xmlns:p14="http://schemas.microsoft.com/office/powerpoint/2010/main" val="23344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3" grpId="0" animBg="1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11" y="-453345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5229871" y="-16369"/>
            <a:ext cx="6241564" cy="689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2C0BD6D-D6E4-B04B-8925-D50A0349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22" y="6263846"/>
            <a:ext cx="1417818" cy="337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5613121" y="62505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AC0DA-8A37-C748-8DC9-1D1CB84E27A3}"/>
              </a:ext>
            </a:extLst>
          </p:cNvPr>
          <p:cNvSpPr/>
          <p:nvPr/>
        </p:nvSpPr>
        <p:spPr>
          <a:xfrm rot="5400000">
            <a:off x="6242609" y="1306815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574F3-202F-7148-9526-B7A0977DBECE}"/>
              </a:ext>
            </a:extLst>
          </p:cNvPr>
          <p:cNvSpPr txBox="1"/>
          <p:nvPr/>
        </p:nvSpPr>
        <p:spPr>
          <a:xfrm>
            <a:off x="5613121" y="1993420"/>
            <a:ext cx="7060554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List Item #1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</p:txBody>
      </p:sp>
    </p:spTree>
    <p:extLst>
      <p:ext uri="{BB962C8B-B14F-4D97-AF65-F5344CB8AC3E}">
        <p14:creationId xmlns:p14="http://schemas.microsoft.com/office/powerpoint/2010/main" val="14572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3" grpId="0" animBg="1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1426" y="-593756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0" y="0"/>
            <a:ext cx="6241564" cy="6890737"/>
          </a:xfrm>
          <a:prstGeom prst="rect">
            <a:avLst/>
          </a:prstGeom>
          <a:solidFill>
            <a:srgbClr val="001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383250" y="62505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C67ED-D1F5-0D43-9DA4-A47F3D9800CC}"/>
              </a:ext>
            </a:extLst>
          </p:cNvPr>
          <p:cNvSpPr txBox="1"/>
          <p:nvPr/>
        </p:nvSpPr>
        <p:spPr>
          <a:xfrm>
            <a:off x="405552" y="2006539"/>
            <a:ext cx="5046896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 hic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escorol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Olypian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quarrels et gorilla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congolium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sic ad nauseum. Souvlaki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carborundum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pluribus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Defacto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lingo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igpay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atinlay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Marquee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incongruous feline nolo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contendre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Gratuitous octopus niacin, sodium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AC0DA-8A37-C748-8DC9-1D1CB84E27A3}"/>
              </a:ext>
            </a:extLst>
          </p:cNvPr>
          <p:cNvSpPr/>
          <p:nvPr/>
        </p:nvSpPr>
        <p:spPr>
          <a:xfrm rot="5400000">
            <a:off x="1012738" y="1306815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id="{FD3CDB4B-7EB8-6345-BE9D-6650C26CBD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564" y="-1124776"/>
            <a:ext cx="5950436" cy="8921682"/>
          </a:xfrm>
          <a:prstGeom prst="rect">
            <a:avLst/>
          </a:prstGeom>
        </p:spPr>
      </p:pic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2C0BD6D-D6E4-B04B-8925-D50A0349A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46" y="-931473"/>
            <a:ext cx="1417818" cy="33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77564" y="1552588"/>
            <a:ext cx="1992782" cy="3234018"/>
          </a:xfrm>
          <a:prstGeom prst="rect">
            <a:avLst/>
          </a:prstGeom>
        </p:spPr>
      </p:pic>
      <p:pic>
        <p:nvPicPr>
          <p:cNvPr id="12" name="Picture 1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0619CE8F-1BF5-8145-86B2-15AEC2A56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22" y="6263846"/>
            <a:ext cx="1417818" cy="337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DC5EE7-AD5E-B041-B6CB-B17F9E5CCA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907147"/>
            <a:ext cx="7023370" cy="4682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34A1F7-15B5-F44F-8A37-3CDC3AB2F0B6}"/>
              </a:ext>
            </a:extLst>
          </p:cNvPr>
          <p:cNvSpPr txBox="1"/>
          <p:nvPr/>
        </p:nvSpPr>
        <p:spPr>
          <a:xfrm>
            <a:off x="7691336" y="714879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2B3E2-39E5-5A4E-8A94-52FBC2A2177A}"/>
              </a:ext>
            </a:extLst>
          </p:cNvPr>
          <p:cNvSpPr txBox="1"/>
          <p:nvPr/>
        </p:nvSpPr>
        <p:spPr>
          <a:xfrm>
            <a:off x="7691336" y="2160931"/>
            <a:ext cx="4234775" cy="360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3C721-594E-7D4E-A772-F9E701CC3053}"/>
              </a:ext>
            </a:extLst>
          </p:cNvPr>
          <p:cNvSpPr/>
          <p:nvPr/>
        </p:nvSpPr>
        <p:spPr>
          <a:xfrm rot="5400000">
            <a:off x="8326832" y="1374681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22936</TotalTime>
  <Words>595</Words>
  <Application>Microsoft Macintosh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LETOURNEAU UNIVERSITY</dc:title>
  <dc:creator>Microsoft Office User</dc:creator>
  <cp:lastModifiedBy>Bryan, Sara</cp:lastModifiedBy>
  <cp:revision>175</cp:revision>
  <cp:lastPrinted>2017-04-17T22:19:16Z</cp:lastPrinted>
  <dcterms:created xsi:type="dcterms:W3CDTF">2017-04-03T15:18:01Z</dcterms:created>
  <dcterms:modified xsi:type="dcterms:W3CDTF">2022-04-13T21:55:32Z</dcterms:modified>
</cp:coreProperties>
</file>