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7" r:id="rId2"/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A33"/>
    <a:srgbClr val="262633"/>
    <a:srgbClr val="001135"/>
    <a:srgbClr val="000F2C"/>
    <a:srgbClr val="05039F"/>
    <a:srgbClr val="29477B"/>
    <a:srgbClr val="00133A"/>
    <a:srgbClr val="C398FF"/>
    <a:srgbClr val="FF6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92"/>
    <p:restoredTop sz="86427"/>
  </p:normalViewPr>
  <p:slideViewPr>
    <p:cSldViewPr snapToGrid="0" snapToObjects="1">
      <p:cViewPr varScale="1">
        <p:scale>
          <a:sx n="193" d="100"/>
          <a:sy n="193" d="100"/>
        </p:scale>
        <p:origin x="232" y="7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8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7625-2BD2-9249-B9A9-F45C7AD18122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2A9D-3437-9C47-89DA-2F7B735A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view of a street&#10;&#10;Description automatically generated">
            <a:extLst>
              <a:ext uri="{FF2B5EF4-FFF2-40B4-BE49-F238E27FC236}">
                <a16:creationId xmlns:a16="http://schemas.microsoft.com/office/drawing/2014/main" id="{39388B35-4173-7243-8DDD-8A240788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62064" y="1"/>
            <a:ext cx="1660017" cy="346824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6000" y="2"/>
            <a:ext cx="1860388" cy="3028346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0"/>
            <a:ext cx="6241564" cy="4296335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6" y="626994"/>
            <a:ext cx="793081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Power Point </a:t>
            </a:r>
          </a:p>
          <a:p>
            <a:r>
              <a:rPr lang="en-US" sz="48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8455-81F2-7644-82CB-829169D3C645}"/>
              </a:ext>
            </a:extLst>
          </p:cNvPr>
          <p:cNvSpPr txBox="1"/>
          <p:nvPr/>
        </p:nvSpPr>
        <p:spPr>
          <a:xfrm>
            <a:off x="1346099" y="2642258"/>
            <a:ext cx="506264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536430"/>
            <a:ext cx="295155" cy="17507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2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9609" y="-1080579"/>
            <a:ext cx="1992782" cy="3234018"/>
          </a:xfrm>
          <a:prstGeom prst="rect">
            <a:avLst/>
          </a:prstGeom>
        </p:spPr>
      </p:pic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2130593" y="2033167"/>
            <a:ext cx="793081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Alternate Power Point </a:t>
            </a:r>
          </a:p>
          <a:p>
            <a:pPr algn="ctr"/>
            <a:r>
              <a:rPr lang="en-US" sz="48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8455-81F2-7644-82CB-829169D3C645}"/>
              </a:ext>
            </a:extLst>
          </p:cNvPr>
          <p:cNvSpPr txBox="1"/>
          <p:nvPr/>
        </p:nvSpPr>
        <p:spPr>
          <a:xfrm>
            <a:off x="3564676" y="3775318"/>
            <a:ext cx="506264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 rot="5400000">
            <a:off x="5948423" y="-903025"/>
            <a:ext cx="295155" cy="17507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67441" y="2113585"/>
            <a:ext cx="7060554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factorial non deposit quid pro quo hic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escorol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Olypian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quarrels et gorilla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congolium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 ad nauseum. Souvlaki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carborundum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pluribus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Defacto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lingo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igpay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atinlay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Marquee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incongruous feline nolo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contendre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Gratuitous octopus niacin, sodium</a:t>
            </a:r>
          </a:p>
        </p:txBody>
      </p:sp>
    </p:spTree>
    <p:extLst>
      <p:ext uri="{BB962C8B-B14F-4D97-AF65-F5344CB8AC3E}">
        <p14:creationId xmlns:p14="http://schemas.microsoft.com/office/powerpoint/2010/main" val="37933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47270" y="2110823"/>
            <a:ext cx="7060554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List Item #1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</p:txBody>
      </p:sp>
    </p:spTree>
    <p:extLst>
      <p:ext uri="{BB962C8B-B14F-4D97-AF65-F5344CB8AC3E}">
        <p14:creationId xmlns:p14="http://schemas.microsoft.com/office/powerpoint/2010/main" val="17093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77547" y="3861244"/>
            <a:ext cx="7282070" cy="27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600" dirty="0">
                <a:solidFill>
                  <a:schemeClr val="bg1"/>
                </a:solidFill>
                <a:latin typeface="Gotham-Light" charset="0"/>
                <a:ea typeface="Gotham-Light" charset="0"/>
                <a:cs typeface="Gotham-Light" charset="0"/>
              </a:rPr>
              <a:t>BUILDING &amp; GROWING</a:t>
            </a:r>
          </a:p>
        </p:txBody>
      </p:sp>
      <p:pic>
        <p:nvPicPr>
          <p:cNvPr id="3" name="Picture 2" descr="A view of a street&#10;&#10;Description automatically generated">
            <a:extLst>
              <a:ext uri="{FF2B5EF4-FFF2-40B4-BE49-F238E27FC236}">
                <a16:creationId xmlns:a16="http://schemas.microsoft.com/office/drawing/2014/main" id="{B3200DE4-1862-704B-ADB4-C5A73218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5" y="-265066"/>
            <a:ext cx="1831418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11847207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12167346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707954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7230744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6551696" y="374417"/>
            <a:ext cx="295155" cy="1296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7343389" y="2287519"/>
            <a:ext cx="4289612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C0B36459-ECA0-6A4C-BB27-B063DB74E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52" y="-559780"/>
            <a:ext cx="5404792" cy="81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road&#10;&#10;Description automatically generated">
            <a:extLst>
              <a:ext uri="{FF2B5EF4-FFF2-40B4-BE49-F238E27FC236}">
                <a16:creationId xmlns:a16="http://schemas.microsoft.com/office/drawing/2014/main" id="{5C2CBD94-3404-1548-B129-26A7C636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62064" y="1"/>
            <a:ext cx="1660017" cy="346824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6000" y="2"/>
            <a:ext cx="1860388" cy="3028346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0"/>
            <a:ext cx="6241564" cy="4296335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6" y="626994"/>
            <a:ext cx="7930815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Power Point </a:t>
            </a:r>
          </a:p>
          <a:p>
            <a:r>
              <a:rPr lang="en-US" sz="4800" b="1" dirty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4D8455-81F2-7644-82CB-829169D3C645}"/>
              </a:ext>
            </a:extLst>
          </p:cNvPr>
          <p:cNvSpPr txBox="1"/>
          <p:nvPr/>
        </p:nvSpPr>
        <p:spPr>
          <a:xfrm>
            <a:off x="1346099" y="2642258"/>
            <a:ext cx="506264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536430"/>
            <a:ext cx="295155" cy="17507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21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road&#10;&#10;Description automatically generated">
            <a:extLst>
              <a:ext uri="{FF2B5EF4-FFF2-40B4-BE49-F238E27FC236}">
                <a16:creationId xmlns:a16="http://schemas.microsoft.com/office/drawing/2014/main" id="{F9519284-5DB0-BF40-B3BA-6A2E7B9B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67440" y="2113585"/>
            <a:ext cx="7060554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factorial non deposit quid pro quo hic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escorol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Olypian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quarrels et gorilla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congolium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 ad nauseum. Souvlaki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carborundum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pluribus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Defacto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lingo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igpay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atinlay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Marquee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selectus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incongruous feline nolo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contendre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Gratuitous octopus niacin, sodium</a:t>
            </a:r>
          </a:p>
        </p:txBody>
      </p:sp>
    </p:spTree>
    <p:extLst>
      <p:ext uri="{BB962C8B-B14F-4D97-AF65-F5344CB8AC3E}">
        <p14:creationId xmlns:p14="http://schemas.microsoft.com/office/powerpoint/2010/main" val="31470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road&#10;&#10;Description automatically generated">
            <a:extLst>
              <a:ext uri="{FF2B5EF4-FFF2-40B4-BE49-F238E27FC236}">
                <a16:creationId xmlns:a16="http://schemas.microsoft.com/office/drawing/2014/main" id="{020D1FC2-44CE-1A4E-9C75-9C38A8AC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00" y="-309282"/>
            <a:ext cx="1992782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5775860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6095999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36607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1159397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480349" y="374417"/>
            <a:ext cx="295155" cy="1296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1747270" y="2110823"/>
            <a:ext cx="8687307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List Item #1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Next List Item Here</a:t>
            </a:r>
          </a:p>
        </p:txBody>
      </p:sp>
    </p:spTree>
    <p:extLst>
      <p:ext uri="{BB962C8B-B14F-4D97-AF65-F5344CB8AC3E}">
        <p14:creationId xmlns:p14="http://schemas.microsoft.com/office/powerpoint/2010/main" val="36515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356E"/>
            </a:gs>
            <a:gs pos="97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view of a road&#10;&#10;Description automatically generated">
            <a:extLst>
              <a:ext uri="{FF2B5EF4-FFF2-40B4-BE49-F238E27FC236}">
                <a16:creationId xmlns:a16="http://schemas.microsoft.com/office/drawing/2014/main" id="{9C0C1EE7-3BB3-3C42-B612-87B697A2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window, large, people, group&#10;&#10;Description automatically generated">
            <a:extLst>
              <a:ext uri="{FF2B5EF4-FFF2-40B4-BE49-F238E27FC236}">
                <a16:creationId xmlns:a16="http://schemas.microsoft.com/office/drawing/2014/main" id="{A87BD585-D4AD-754E-91B1-F666330B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5" y="-265066"/>
            <a:ext cx="1831418" cy="32340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626209-2673-8F4C-87EB-BC06832387CA}"/>
              </a:ext>
            </a:extLst>
          </p:cNvPr>
          <p:cNvSpPr/>
          <p:nvPr/>
        </p:nvSpPr>
        <p:spPr>
          <a:xfrm>
            <a:off x="11847207" y="30387"/>
            <a:ext cx="1660017" cy="1706701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570B93-50FB-4C4D-8A91-0638DBD4F0F1}"/>
              </a:ext>
            </a:extLst>
          </p:cNvPr>
          <p:cNvSpPr/>
          <p:nvPr/>
        </p:nvSpPr>
        <p:spPr>
          <a:xfrm>
            <a:off x="12167346" y="2"/>
            <a:ext cx="1851213" cy="1385045"/>
          </a:xfrm>
          <a:prstGeom prst="rect">
            <a:avLst/>
          </a:prstGeom>
          <a:solidFill>
            <a:srgbClr val="262A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C68A0B-23F3-6F4D-B3DA-1C028FD59A4D}"/>
              </a:ext>
            </a:extLst>
          </p:cNvPr>
          <p:cNvSpPr/>
          <p:nvPr/>
        </p:nvSpPr>
        <p:spPr>
          <a:xfrm>
            <a:off x="6707954" y="1"/>
            <a:ext cx="6241564" cy="2110822"/>
          </a:xfrm>
          <a:prstGeom prst="rect">
            <a:avLst/>
          </a:prstGeom>
          <a:solidFill>
            <a:srgbClr val="262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2C0BD6D-D6E4-B04B-8925-D50A0349A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77" y="6257360"/>
            <a:ext cx="1417818" cy="3377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63FA6-D88D-9B48-A879-AE7C74880A59}"/>
              </a:ext>
            </a:extLst>
          </p:cNvPr>
          <p:cNvSpPr txBox="1"/>
          <p:nvPr/>
        </p:nvSpPr>
        <p:spPr>
          <a:xfrm>
            <a:off x="7230744" y="484064"/>
            <a:ext cx="5174168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Place Your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D3FDA0-F97C-3C4F-BF34-BC757151E8D0}"/>
              </a:ext>
            </a:extLst>
          </p:cNvPr>
          <p:cNvSpPr/>
          <p:nvPr/>
        </p:nvSpPr>
        <p:spPr>
          <a:xfrm>
            <a:off x="6551696" y="374417"/>
            <a:ext cx="295155" cy="1296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C67ED-D1F5-0D43-9DA4-A47F3D9800CC}"/>
              </a:ext>
            </a:extLst>
          </p:cNvPr>
          <p:cNvSpPr txBox="1"/>
          <p:nvPr/>
        </p:nvSpPr>
        <p:spPr>
          <a:xfrm>
            <a:off x="7343389" y="2287519"/>
            <a:ext cx="4289612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include text that describes or summarizes the content of your PowerPoint presentation, include that here. You can choose to remove this portion altogether if you like.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C0B36459-ECA0-6A4C-BB27-B063DB74E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52" y="-559780"/>
            <a:ext cx="5404792" cy="81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9" grpId="0" animBg="1"/>
      <p:bldP spid="19" grpId="0"/>
      <p:bldP spid="1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19529</TotalTime>
  <Words>609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Courier New</vt:lpstr>
      <vt:lpstr>Gotham-Light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LETOURNEAU UNIVERSITY</dc:title>
  <dc:creator>Microsoft Office User</dc:creator>
  <cp:lastModifiedBy>Shepherd, Jeremiah</cp:lastModifiedBy>
  <cp:revision>167</cp:revision>
  <cp:lastPrinted>2017-04-17T22:19:16Z</cp:lastPrinted>
  <dcterms:created xsi:type="dcterms:W3CDTF">2017-04-03T15:18:01Z</dcterms:created>
  <dcterms:modified xsi:type="dcterms:W3CDTF">2020-01-17T17:06:47Z</dcterms:modified>
</cp:coreProperties>
</file>